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 Simon" initials="US" lastIdx="15" clrIdx="0">
    <p:extLst>
      <p:ext uri="{19B8F6BF-5375-455C-9EA6-DF929625EA0E}">
        <p15:presenceInfo xmlns:p15="http://schemas.microsoft.com/office/powerpoint/2012/main" userId="Ute Sim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794"/>
    <a:srgbClr val="6EA5DE"/>
    <a:srgbClr val="A2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54C3DA-E312-440B-8A07-3A942FB340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F8927-5332-48C0-8595-31CC0E6C48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884B-4EFA-479A-8285-B6D2FC19B167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40F89-29D6-419A-814B-E2A748F96F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30E4A-9E3D-464B-A904-549F3C1EAA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68060-77BF-4025-9D2C-81B42E1A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0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F10A2-357B-4D03-9AC6-DD1C4A968B9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92E7B-5DA4-456C-9645-3F168834F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8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92E7B-5DA4-456C-9645-3F168834FFC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23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92E7B-5DA4-456C-9645-3F168834FF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92E7B-5DA4-456C-9645-3F168834FFC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23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92E7B-5DA4-456C-9645-3F168834FFC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51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92E7B-5DA4-456C-9645-3F168834FFC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12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92E7B-5DA4-456C-9645-3F168834FFC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46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92E7B-5DA4-456C-9645-3F168834FFC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64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92E7B-5DA4-456C-9645-3F168834FFC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08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92E7B-5DA4-456C-9645-3F168834FFC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01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_Title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tel-Foto">
            <a:extLst>
              <a:ext uri="{FF2B5EF4-FFF2-40B4-BE49-F238E27FC236}">
                <a16:creationId xmlns:a16="http://schemas.microsoft.com/office/drawing/2014/main" id="{FDD55FA2-EFDE-4DDF-AB95-D3605769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27" b="1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AF732261-7765-4E69-87B0-F16A81632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400" y="2205008"/>
            <a:ext cx="8280920" cy="1296000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9FEFC9E-D5BE-4253-ABF5-6407AA5C4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73160"/>
            <a:ext cx="8280920" cy="1296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Date Placeholder">
            <a:extLst>
              <a:ext uri="{FF2B5EF4-FFF2-40B4-BE49-F238E27FC236}">
                <a16:creationId xmlns:a16="http://schemas.microsoft.com/office/drawing/2014/main" id="{7F8401F1-3C5E-4944-AA9F-49286775A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5949528"/>
            <a:ext cx="8280400" cy="43180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  <a:endParaRPr lang="en-GB" dirty="0"/>
          </a:p>
        </p:txBody>
      </p:sp>
      <p:pic>
        <p:nvPicPr>
          <p:cNvPr id="8" name="NZ-Logo col">
            <a:extLst>
              <a:ext uri="{FF2B5EF4-FFF2-40B4-BE49-F238E27FC236}">
                <a16:creationId xmlns:a16="http://schemas.microsoft.com/office/drawing/2014/main" id="{2C99A07C-5B6F-42B6-A30E-85D5F1BA7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000" y="540000"/>
            <a:ext cx="2808000" cy="5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37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Content, Conclusion, small 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3670-41C8-40A4-B576-5332B40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B29D-6994-4963-9728-3C8B2CF7B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342799"/>
            <a:ext cx="6192688" cy="39578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0D57576B-D356-487A-B3A8-95CE03A144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518800"/>
            <a:ext cx="10801200" cy="431800"/>
          </a:xfrm>
        </p:spPr>
        <p:txBody>
          <a:bodyPr/>
          <a:lstStyle>
            <a:lvl1pPr>
              <a:buSzPct val="120000"/>
              <a:defRPr/>
            </a:lvl1pPr>
          </a:lstStyle>
          <a:p>
            <a:pPr lvl="0"/>
            <a:r>
              <a:rPr lang="en-GB" noProof="0"/>
              <a:t>Conclusion</a:t>
            </a:r>
            <a:endParaRPr lang="en-GB" noProof="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3C6AD99-5E29-4691-8ECB-E9BE4FF3F9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9238" y="1342800"/>
            <a:ext cx="3456000" cy="388642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GB" noProof="0"/>
              <a:t>Insert image</a:t>
            </a:r>
            <a:endParaRPr lang="en-GB" noProof="0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9CE3DF8-972D-45BB-A395-773A35FFEF5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901A2F4-A441-4579-90B8-63FCB31C2325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3BB237C-1848-4C8C-9CC6-794E964F18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B371932-A320-4492-93DE-1BF2857318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5CCEE99B-B2D2-428C-99D9-1CD61D1A4D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8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Four Images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3670-41C8-40A4-B576-5332B40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7F2B039-C64F-4609-A070-ABFBE6554911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1424" y="1340768"/>
            <a:ext cx="2304000" cy="230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GB" noProof="0"/>
              <a:t>Insert image</a:t>
            </a:r>
            <a:endParaRPr lang="en-GB" noProof="0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8E482F6-58C6-4873-B6CA-3B54AFC8E7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3176768"/>
            <a:ext cx="2015604" cy="468000"/>
          </a:xfrm>
          <a:solidFill>
            <a:schemeClr val="accent6"/>
          </a:solidFill>
        </p:spPr>
        <p:txBody>
          <a:bodyPr lIns="144000" rIns="14400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Image description</a:t>
            </a:r>
            <a:endParaRPr lang="en-GB" noProof="0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AC8A60AE-2352-4811-9560-B0B3567FEF1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215424" y="1340768"/>
            <a:ext cx="2304000" cy="230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GB" noProof="0"/>
              <a:t>Insert image</a:t>
            </a:r>
            <a:endParaRPr lang="en-GB" noProof="0" dirty="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A82395E6-3D3A-47A0-B569-83BF703633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3752" y="3176768"/>
            <a:ext cx="2015604" cy="468000"/>
          </a:xfrm>
          <a:solidFill>
            <a:schemeClr val="accent6"/>
          </a:solidFill>
        </p:spPr>
        <p:txBody>
          <a:bodyPr lIns="144000" rIns="14400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Image description</a:t>
            </a:r>
            <a:endParaRPr lang="en-GB" noProof="0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661FDC5A-D0BE-41DE-993A-63B455C0B6D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424" y="3657504"/>
            <a:ext cx="2304000" cy="230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GB" noProof="0"/>
              <a:t>Insert image</a:t>
            </a:r>
            <a:endParaRPr lang="en-GB" noProof="0" dirty="0"/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C1951303-E747-4B74-B05D-669C0BCCC2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5493504"/>
            <a:ext cx="2015604" cy="468000"/>
          </a:xfrm>
          <a:solidFill>
            <a:schemeClr val="accent6"/>
          </a:solidFill>
        </p:spPr>
        <p:txBody>
          <a:bodyPr lIns="144000" rIns="14400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Image description</a:t>
            </a:r>
            <a:endParaRPr lang="en-GB" noProof="0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1EE7EFC5-C524-48EC-AC61-116576E88EC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15424" y="3657504"/>
            <a:ext cx="2304000" cy="230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GB" noProof="0"/>
              <a:t>Insert image</a:t>
            </a:r>
            <a:endParaRPr lang="en-GB" noProof="0" dirty="0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D67EA1B0-D47B-47F0-898E-0E12A8BDF7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3752" y="5493504"/>
            <a:ext cx="2015604" cy="468000"/>
          </a:xfrm>
          <a:solidFill>
            <a:schemeClr val="accent6"/>
          </a:solidFill>
        </p:spPr>
        <p:txBody>
          <a:bodyPr lIns="144000" rIns="14400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Image description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FB2F9-8570-478B-BFF0-55363B757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056" y="1342800"/>
            <a:ext cx="4896544" cy="4607150"/>
          </a:xfrm>
        </p:spPr>
        <p:txBody>
          <a:bodyPr vert="horz" lIns="72000" tIns="36000" rIns="72000" bIns="36000" rtlCol="0">
            <a:no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A62CA40-CB65-470C-BF37-90B9BAD293C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DD442CD-00D0-4B60-8B76-BF7B589AA243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2D0CF38-D6A2-408C-9CE9-27D3C1A2681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B2992ED-AB33-4606-A09C-280AE436AC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/>
              <a:t>PAGE </a:t>
            </a:r>
            <a:fld id="{E2766F26-CAEF-47A9-AECC-7D60D7644E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80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Content and one Fact Box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3670-41C8-40A4-B576-5332B40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8B95CA-BACC-486B-BCB1-F325C5FAE73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4800" y="1341438"/>
            <a:ext cx="6336000" cy="39592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2097632-C570-4A8E-BD26-775D916BE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518800"/>
            <a:ext cx="6336780" cy="432000"/>
          </a:xfrm>
        </p:spPr>
        <p:txBody>
          <a:bodyPr/>
          <a:lstStyle>
            <a:lvl1pPr>
              <a:buSzPct val="120000"/>
              <a:buFontTx/>
              <a:buNone/>
              <a:defRPr sz="1000"/>
            </a:lvl1pPr>
          </a:lstStyle>
          <a:p>
            <a:pPr lvl="0"/>
            <a:r>
              <a:rPr lang="en-GB" noProof="0"/>
              <a:t>Source</a:t>
            </a:r>
            <a:endParaRPr lang="en-GB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5D194CB-96C6-4B59-B8CC-68C4C24C064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97737" y="1341438"/>
            <a:ext cx="4212000" cy="26638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Fact Box">
            <a:extLst>
              <a:ext uri="{FF2B5EF4-FFF2-40B4-BE49-F238E27FC236}">
                <a16:creationId xmlns:a16="http://schemas.microsoft.com/office/drawing/2014/main" id="{EEC8D83E-63A5-4396-A7FE-AAED558895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8000" y="4149725"/>
            <a:ext cx="4824000" cy="1871663"/>
          </a:xfrm>
          <a:solidFill>
            <a:schemeClr val="accent1"/>
          </a:solidFill>
        </p:spPr>
        <p:txBody>
          <a:bodyPr lIns="216000" tIns="180000" rIns="216000" bIns="7200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FACT BOX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1CE3F0E-6D07-4BFF-A353-C51EA04E2DD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969F100-BD77-4FDC-B3DF-E926802A361E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1172BB2-03A6-40C4-9AB0-F27E86742B9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97C53A-577E-45B3-90F8-BC1589FCC10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4DECBCCD-26ED-46E7-94D6-FD85CEEEB3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98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  <p15:guide id="2" pos="4747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Content and two Fact Boxe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3670-41C8-40A4-B576-5332B40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B29D-6994-4963-9728-3C8B2CF7B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342799"/>
            <a:ext cx="6192688" cy="39578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4F85887-93C6-47D1-B2F8-E0429BB1E8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517453"/>
            <a:ext cx="6192763" cy="431800"/>
          </a:xfrm>
        </p:spPr>
        <p:txBody>
          <a:bodyPr/>
          <a:lstStyle>
            <a:lvl1pPr>
              <a:buSzPct val="120000"/>
              <a:defRPr/>
            </a:lvl1pPr>
          </a:lstStyle>
          <a:p>
            <a:pPr lvl="0"/>
            <a:r>
              <a:rPr lang="en-GB" noProof="0"/>
              <a:t>Conclusion</a:t>
            </a:r>
            <a:endParaRPr lang="en-GB" noProof="0" dirty="0"/>
          </a:p>
        </p:txBody>
      </p:sp>
      <p:sp>
        <p:nvSpPr>
          <p:cNvPr id="7" name="Fact Box">
            <a:extLst>
              <a:ext uri="{FF2B5EF4-FFF2-40B4-BE49-F238E27FC236}">
                <a16:creationId xmlns:a16="http://schemas.microsoft.com/office/drawing/2014/main" id="{9DAA4D02-8FA2-4C5D-AC77-D7B14B61EA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8000" y="1378800"/>
            <a:ext cx="4824000" cy="1871663"/>
          </a:xfrm>
          <a:solidFill>
            <a:schemeClr val="accent4"/>
          </a:solidFill>
        </p:spPr>
        <p:txBody>
          <a:bodyPr lIns="216000" tIns="180000" rIns="216000" bIns="7200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FACT BOX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10" name="Fact Box">
            <a:extLst>
              <a:ext uri="{FF2B5EF4-FFF2-40B4-BE49-F238E27FC236}">
                <a16:creationId xmlns:a16="http://schemas.microsoft.com/office/drawing/2014/main" id="{4255B528-6391-4B58-B111-B929542760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68000" y="3469112"/>
            <a:ext cx="4824000" cy="1871663"/>
          </a:xfrm>
          <a:solidFill>
            <a:schemeClr val="accent6"/>
          </a:solidFill>
        </p:spPr>
        <p:txBody>
          <a:bodyPr lIns="216000" tIns="180000" rIns="216000" bIns="7200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FACT BOX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AD8ED4C-BC86-4C12-A469-3531CA475D0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64279B-0C5B-4F87-B518-83200FFE7DF7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744B67F-36D5-44DB-9362-4E698573858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2DB8016-CC13-42AE-9B40-E25C01D4185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5D52EDF3-41BB-4B9D-AF1E-476A8F654D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7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Content and Shaped 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3670-41C8-40A4-B576-5332B40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6048672" cy="647701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480167-EE1C-447B-A59B-9C01FF5B71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5029" y="1341438"/>
            <a:ext cx="6048672" cy="46085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74634BB8-786E-4692-AD0C-0FF64CF313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6724" y="0"/>
            <a:ext cx="4805276" cy="6032501"/>
          </a:xfrm>
          <a:custGeom>
            <a:avLst/>
            <a:gdLst>
              <a:gd name="connsiteX0" fmla="*/ 928303 w 4805276"/>
              <a:gd name="connsiteY0" fmla="*/ 0 h 6032501"/>
              <a:gd name="connsiteX1" fmla="*/ 4721620 w 4805276"/>
              <a:gd name="connsiteY1" fmla="*/ 0 h 6032501"/>
              <a:gd name="connsiteX2" fmla="*/ 4805276 w 4805276"/>
              <a:gd name="connsiteY2" fmla="*/ 75797 h 6032501"/>
              <a:gd name="connsiteX3" fmla="*/ 4805276 w 4805276"/>
              <a:gd name="connsiteY3" fmla="*/ 4342395 h 6032501"/>
              <a:gd name="connsiteX4" fmla="*/ 4450199 w 4805276"/>
              <a:gd name="connsiteY4" fmla="*/ 4688534 h 6032501"/>
              <a:gd name="connsiteX5" fmla="*/ 2923256 w 4805276"/>
              <a:gd name="connsiteY5" fmla="*/ 6032501 h 6032501"/>
              <a:gd name="connsiteX6" fmla="*/ 867219 w 4805276"/>
              <a:gd name="connsiteY6" fmla="*/ 4166975 h 6032501"/>
              <a:gd name="connsiteX7" fmla="*/ 818046 w 4805276"/>
              <a:gd name="connsiteY7" fmla="*/ 99410 h 603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5276" h="6032501">
                <a:moveTo>
                  <a:pt x="928303" y="0"/>
                </a:moveTo>
                <a:lnTo>
                  <a:pt x="4721620" y="0"/>
                </a:lnTo>
                <a:lnTo>
                  <a:pt x="4805276" y="75797"/>
                </a:lnTo>
                <a:lnTo>
                  <a:pt x="4805276" y="4342395"/>
                </a:lnTo>
                <a:lnTo>
                  <a:pt x="4450199" y="4688534"/>
                </a:lnTo>
                <a:cubicBezTo>
                  <a:pt x="3959515" y="5154821"/>
                  <a:pt x="3450535" y="5602810"/>
                  <a:pt x="2923256" y="6032501"/>
                </a:cubicBezTo>
                <a:cubicBezTo>
                  <a:pt x="2206159" y="5442411"/>
                  <a:pt x="1520812" y="4820569"/>
                  <a:pt x="867219" y="4166975"/>
                </a:cubicBezTo>
                <a:cubicBezTo>
                  <a:pt x="-269587" y="3030169"/>
                  <a:pt x="-291602" y="1209059"/>
                  <a:pt x="818046" y="994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 noProof="0"/>
              <a:t>Insert image</a:t>
            </a:r>
            <a:endParaRPr lang="en-GB" noProof="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550D1D-3771-4A35-85B0-F299DD4D0BF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932B97B-4D74-42BE-91FB-4C8755524F53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24CB4E3-354F-4A5E-955F-AE7A851C46D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66D0DC-810C-4CAC-9069-361B21EF844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C9DB98D7-F51A-434F-BB73-1632CA0726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587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hree Texts and Shaped 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3670-41C8-40A4-B576-5332B40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6048672" cy="647701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D38EFD8-6EB5-497C-899D-6A2F428085F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70573" y="1341438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BFE86192-81E9-4B8E-A962-FDB8ABBBE52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70573" y="3069694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A478049B-F53F-414F-99EF-F7CA4810663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70573" y="4797950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74634BB8-786E-4692-AD0C-0FF64CF313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6724" y="0"/>
            <a:ext cx="4805276" cy="6032501"/>
          </a:xfrm>
          <a:custGeom>
            <a:avLst/>
            <a:gdLst>
              <a:gd name="connsiteX0" fmla="*/ 928303 w 4805276"/>
              <a:gd name="connsiteY0" fmla="*/ 0 h 6032501"/>
              <a:gd name="connsiteX1" fmla="*/ 4721620 w 4805276"/>
              <a:gd name="connsiteY1" fmla="*/ 0 h 6032501"/>
              <a:gd name="connsiteX2" fmla="*/ 4805276 w 4805276"/>
              <a:gd name="connsiteY2" fmla="*/ 75797 h 6032501"/>
              <a:gd name="connsiteX3" fmla="*/ 4805276 w 4805276"/>
              <a:gd name="connsiteY3" fmla="*/ 4342395 h 6032501"/>
              <a:gd name="connsiteX4" fmla="*/ 4450199 w 4805276"/>
              <a:gd name="connsiteY4" fmla="*/ 4688534 h 6032501"/>
              <a:gd name="connsiteX5" fmla="*/ 2923256 w 4805276"/>
              <a:gd name="connsiteY5" fmla="*/ 6032501 h 6032501"/>
              <a:gd name="connsiteX6" fmla="*/ 867219 w 4805276"/>
              <a:gd name="connsiteY6" fmla="*/ 4166975 h 6032501"/>
              <a:gd name="connsiteX7" fmla="*/ 818046 w 4805276"/>
              <a:gd name="connsiteY7" fmla="*/ 99410 h 603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5276" h="6032501">
                <a:moveTo>
                  <a:pt x="928303" y="0"/>
                </a:moveTo>
                <a:lnTo>
                  <a:pt x="4721620" y="0"/>
                </a:lnTo>
                <a:lnTo>
                  <a:pt x="4805276" y="75797"/>
                </a:lnTo>
                <a:lnTo>
                  <a:pt x="4805276" y="4342395"/>
                </a:lnTo>
                <a:lnTo>
                  <a:pt x="4450199" y="4688534"/>
                </a:lnTo>
                <a:cubicBezTo>
                  <a:pt x="3959515" y="5154821"/>
                  <a:pt x="3450535" y="5602810"/>
                  <a:pt x="2923256" y="6032501"/>
                </a:cubicBezTo>
                <a:cubicBezTo>
                  <a:pt x="2206159" y="5442411"/>
                  <a:pt x="1520812" y="4820569"/>
                  <a:pt x="867219" y="4166975"/>
                </a:cubicBezTo>
                <a:cubicBezTo>
                  <a:pt x="-269587" y="3030169"/>
                  <a:pt x="-291602" y="1209059"/>
                  <a:pt x="818046" y="994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 noProof="0"/>
              <a:t>Insert image</a:t>
            </a:r>
            <a:endParaRPr lang="en-GB" noProof="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4B84F71-9BA8-493F-970D-F41027826A4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DB41156-1F13-470D-8D16-C15A3E4823B8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1DC833A-A441-4381-9EEA-9ECEF4C4C9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BC60029-F3D6-4781-993A-0D0E1B6CA1D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6847E97E-78F8-4534-B643-1FF80D10A5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5E7EFC-0E11-425E-A256-F748525EAE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78800" y="1341438"/>
            <a:ext cx="381635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9D4D6609-8437-423D-8BFD-A1B9F347CB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78800" y="3069693"/>
            <a:ext cx="381635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F0081CC8-1D40-4D28-8FE3-AD49C2602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78800" y="4797425"/>
            <a:ext cx="381635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55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hree Texts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3670-41C8-40A4-B576-5332B40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D38EFD8-6EB5-497C-899D-6A2F428085F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70573" y="1341438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BFE86192-81E9-4B8E-A962-FDB8ABBBE52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70573" y="3069694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A478049B-F53F-414F-99EF-F7CA4810663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70573" y="4797950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8B387DB-8D65-41C9-9130-2C6DCAC26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342" y="1342800"/>
            <a:ext cx="5043258" cy="46071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F7CBF44-AC08-49CF-B0DA-00CBE1C20D0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3A68A88-61C7-403A-ADE6-905D7434653F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F2C369A-CE78-4840-9C78-D6F0CFA1B69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C4B297E-CF2E-4481-80E0-F89E76DCF3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B1AF91F5-FE41-4719-B0CB-D423290DC2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DA13E602-E824-489C-98BC-3909715C2A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79650" y="1341438"/>
            <a:ext cx="381635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015B2A34-9D71-4CD2-8268-E8FD3A68B7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79650" y="3069693"/>
            <a:ext cx="381635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4D6FF282-1A9C-4D2B-BACB-5736D101E8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79650" y="4797425"/>
            <a:ext cx="381635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333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Six Text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3670-41C8-40A4-B576-5332B40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D38EFD8-6EB5-497C-899D-6A2F428085F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70573" y="1341438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BFE86192-81E9-4B8E-A962-FDB8ABBBE52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70573" y="3069694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A478049B-F53F-414F-99EF-F7CA4810663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70573" y="4797950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E7792435-800F-44A6-AA57-52C055D4609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18773" y="1341438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D345606B-B968-4664-901F-C35386397617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18773" y="3069694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E237ED37-6D4F-4ECA-8A34-C6B48C346376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318773" y="4797950"/>
            <a:ext cx="1152525" cy="1152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90C1C5D-6355-46C2-A19B-2E9801C7FB5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E18AE41-3937-4872-A28F-8D69DF57DBC9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468F3-F2C1-443C-924B-05BE457777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CF34C6B-85C7-4056-AEA8-A46ABA72B89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/>
              <a:t>PAGE </a:t>
            </a:r>
            <a:fld id="{7F06CFE4-45A3-4EAC-8E1D-0054905EF25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AA76A032-E8F9-4425-BB01-80DAC9CD16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78801" y="1341438"/>
            <a:ext cx="367020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99F731C5-339F-4E98-B219-524B0AD55C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278801" y="3069693"/>
            <a:ext cx="367020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91DCED1B-0ABA-438E-9149-253A0FF407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78801" y="4797425"/>
            <a:ext cx="367020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AE5C34FB-ACC8-4E2C-9158-FCF212560C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26401" y="1341438"/>
            <a:ext cx="367020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B62625D6-5406-4962-B0F7-46827130B4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826401" y="3069693"/>
            <a:ext cx="367020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DC18CF81-0F8B-4A85-94D8-80281E7D98D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826401" y="4797425"/>
            <a:ext cx="3670200" cy="1152525"/>
          </a:xfrm>
        </p:spPr>
        <p:txBody>
          <a:bodyPr vert="horz" lIns="72000" tIns="36000" rIns="72000" bIns="36000" rtlCol="0" anchor="ctr">
            <a:noAutofit/>
          </a:bodyPr>
          <a:lstStyle>
            <a:lvl1pPr>
              <a:defRPr lang="de-DE" sz="1600" dirty="0" smtClean="0"/>
            </a:lvl1pPr>
            <a:lvl2pPr>
              <a:defRPr lang="de-DE" sz="1600" dirty="0" smtClean="0"/>
            </a:lvl2pPr>
            <a:lvl3pPr>
              <a:defRPr lang="de-DE" sz="1400" dirty="0" smtClean="0"/>
            </a:lvl3pPr>
            <a:lvl4pPr>
              <a:defRPr lang="de-DE" sz="1400" dirty="0" smtClean="0"/>
            </a:lvl4pPr>
            <a:lvl5pPr>
              <a:defRPr lang="de-DE" sz="1400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351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List with Triangle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C9E1-821F-442E-959C-5392390F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8A9D336-D7FE-41FA-8F16-9C1F2FF82F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401" y="1311593"/>
            <a:ext cx="2520000" cy="1080000"/>
          </a:xfrm>
        </p:spPr>
        <p:txBody>
          <a:bodyPr anchor="t" anchorCtr="1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AE96D561-D38A-4D87-BC47-85D7A83B72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5528" y="2509342"/>
            <a:ext cx="1584000" cy="54479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 b="1"/>
            </a:lvl1pPr>
          </a:lstStyle>
          <a:p>
            <a:pPr lvl="0"/>
            <a:r>
              <a:rPr lang="en-GB" noProof="0"/>
              <a:t>Click to edit Master text style</a:t>
            </a:r>
            <a:endParaRPr lang="en-GB" noProof="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2A81C91-6168-437F-9EA0-CFF9D0F04AD3}"/>
              </a:ext>
            </a:extLst>
          </p:cNvPr>
          <p:cNvSpPr txBox="1"/>
          <p:nvPr/>
        </p:nvSpPr>
        <p:spPr>
          <a:xfrm>
            <a:off x="1689064" y="3109695"/>
            <a:ext cx="31692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2400">
                <a:solidFill>
                  <a:schemeClr val="accent4"/>
                </a:solidFill>
              </a:rPr>
              <a:t>1</a:t>
            </a: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0FD101D4-92AB-498B-AFE9-FC6F8BE6D0A6}"/>
              </a:ext>
            </a:extLst>
          </p:cNvPr>
          <p:cNvSpPr/>
          <p:nvPr/>
        </p:nvSpPr>
        <p:spPr>
          <a:xfrm flipV="1">
            <a:off x="839416" y="2564903"/>
            <a:ext cx="2016224" cy="1656185"/>
          </a:xfrm>
          <a:custGeom>
            <a:avLst/>
            <a:gdLst>
              <a:gd name="connsiteX0" fmla="*/ 0 w 2016224"/>
              <a:gd name="connsiteY0" fmla="*/ 2000999 h 2000999"/>
              <a:gd name="connsiteX1" fmla="*/ 1008112 w 2016224"/>
              <a:gd name="connsiteY1" fmla="*/ 0 h 2000999"/>
              <a:gd name="connsiteX2" fmla="*/ 2016224 w 2016224"/>
              <a:gd name="connsiteY2" fmla="*/ 2000999 h 2000999"/>
              <a:gd name="connsiteX3" fmla="*/ 0 w 2016224"/>
              <a:gd name="connsiteY3" fmla="*/ 2000999 h 2000999"/>
              <a:gd name="connsiteX0" fmla="*/ 0 w 2016224"/>
              <a:gd name="connsiteY0" fmla="*/ 2000999 h 2007984"/>
              <a:gd name="connsiteX1" fmla="*/ 1008112 w 2016224"/>
              <a:gd name="connsiteY1" fmla="*/ 0 h 2007984"/>
              <a:gd name="connsiteX2" fmla="*/ 2016224 w 2016224"/>
              <a:gd name="connsiteY2" fmla="*/ 2000999 h 2007984"/>
              <a:gd name="connsiteX3" fmla="*/ 843200 w 2016224"/>
              <a:gd name="connsiteY3" fmla="*/ 2007984 h 2007984"/>
              <a:gd name="connsiteX4" fmla="*/ 0 w 2016224"/>
              <a:gd name="connsiteY4" fmla="*/ 2000999 h 2007984"/>
              <a:gd name="connsiteX0" fmla="*/ 0 w 2016224"/>
              <a:gd name="connsiteY0" fmla="*/ 2000999 h 2007984"/>
              <a:gd name="connsiteX1" fmla="*/ 1008112 w 2016224"/>
              <a:gd name="connsiteY1" fmla="*/ 0 h 2007984"/>
              <a:gd name="connsiteX2" fmla="*/ 2016224 w 2016224"/>
              <a:gd name="connsiteY2" fmla="*/ 2000999 h 2007984"/>
              <a:gd name="connsiteX3" fmla="*/ 914320 w 2016224"/>
              <a:gd name="connsiteY3" fmla="*/ 2007984 h 2007984"/>
              <a:gd name="connsiteX4" fmla="*/ 843200 w 2016224"/>
              <a:gd name="connsiteY4" fmla="*/ 2007984 h 2007984"/>
              <a:gd name="connsiteX5" fmla="*/ 0 w 2016224"/>
              <a:gd name="connsiteY5" fmla="*/ 2000999 h 2007984"/>
              <a:gd name="connsiteX0" fmla="*/ 914320 w 2016224"/>
              <a:gd name="connsiteY0" fmla="*/ 2007984 h 2099424"/>
              <a:gd name="connsiteX1" fmla="*/ 843200 w 2016224"/>
              <a:gd name="connsiteY1" fmla="*/ 2007984 h 2099424"/>
              <a:gd name="connsiteX2" fmla="*/ 0 w 2016224"/>
              <a:gd name="connsiteY2" fmla="*/ 2000999 h 2099424"/>
              <a:gd name="connsiteX3" fmla="*/ 1008112 w 2016224"/>
              <a:gd name="connsiteY3" fmla="*/ 0 h 2099424"/>
              <a:gd name="connsiteX4" fmla="*/ 2016224 w 2016224"/>
              <a:gd name="connsiteY4" fmla="*/ 2000999 h 2099424"/>
              <a:gd name="connsiteX5" fmla="*/ 1005760 w 2016224"/>
              <a:gd name="connsiteY5" fmla="*/ 2099424 h 2099424"/>
              <a:gd name="connsiteX0" fmla="*/ 914320 w 2016224"/>
              <a:gd name="connsiteY0" fmla="*/ 2007984 h 2007984"/>
              <a:gd name="connsiteX1" fmla="*/ 843200 w 2016224"/>
              <a:gd name="connsiteY1" fmla="*/ 2007984 h 2007984"/>
              <a:gd name="connsiteX2" fmla="*/ 0 w 2016224"/>
              <a:gd name="connsiteY2" fmla="*/ 2000999 h 2007984"/>
              <a:gd name="connsiteX3" fmla="*/ 1008112 w 2016224"/>
              <a:gd name="connsiteY3" fmla="*/ 0 h 2007984"/>
              <a:gd name="connsiteX4" fmla="*/ 2016224 w 2016224"/>
              <a:gd name="connsiteY4" fmla="*/ 2000999 h 2007984"/>
              <a:gd name="connsiteX0" fmla="*/ 914320 w 2016224"/>
              <a:gd name="connsiteY0" fmla="*/ 2007984 h 2007984"/>
              <a:gd name="connsiteX1" fmla="*/ 0 w 2016224"/>
              <a:gd name="connsiteY1" fmla="*/ 2000999 h 2007984"/>
              <a:gd name="connsiteX2" fmla="*/ 1008112 w 2016224"/>
              <a:gd name="connsiteY2" fmla="*/ 0 h 2007984"/>
              <a:gd name="connsiteX3" fmla="*/ 2016224 w 2016224"/>
              <a:gd name="connsiteY3" fmla="*/ 2000999 h 2007984"/>
              <a:gd name="connsiteX0" fmla="*/ 0 w 2016224"/>
              <a:gd name="connsiteY0" fmla="*/ 2000999 h 2000999"/>
              <a:gd name="connsiteX1" fmla="*/ 1008112 w 2016224"/>
              <a:gd name="connsiteY1" fmla="*/ 0 h 2000999"/>
              <a:gd name="connsiteX2" fmla="*/ 2016224 w 2016224"/>
              <a:gd name="connsiteY2" fmla="*/ 2000999 h 200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224" h="2000999">
                <a:moveTo>
                  <a:pt x="0" y="2000999"/>
                </a:moveTo>
                <a:lnTo>
                  <a:pt x="1008112" y="0"/>
                </a:lnTo>
                <a:lnTo>
                  <a:pt x="2016224" y="2000999"/>
                </a:lnTo>
              </a:path>
            </a:pathLst>
          </a:cu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800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1FCFF993-7C9A-4614-A140-85D58E0DA7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1754" y="4439920"/>
            <a:ext cx="2520000" cy="1080000"/>
          </a:xfrm>
        </p:spPr>
        <p:txBody>
          <a:bodyPr anchor="t" anchorCtr="1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GB" noProof="0"/>
              <a:t>Click to edit Master text style</a:t>
            </a:r>
            <a:endParaRPr lang="en-GB" noProof="0" dirty="0"/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1938208E-50C3-4460-9774-24D74FB4C1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9754" y="3785713"/>
            <a:ext cx="1584000" cy="54479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 b="1"/>
            </a:lvl1pPr>
          </a:lstStyle>
          <a:p>
            <a:pPr lvl="0"/>
            <a:r>
              <a:rPr lang="en-GB" noProof="0"/>
              <a:t>Click to edit Master text style</a:t>
            </a:r>
            <a:endParaRPr lang="en-GB" noProof="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1D4E8A7-8087-41DA-BA92-315C7A876466}"/>
              </a:ext>
            </a:extLst>
          </p:cNvPr>
          <p:cNvSpPr txBox="1"/>
          <p:nvPr/>
        </p:nvSpPr>
        <p:spPr>
          <a:xfrm>
            <a:off x="3723290" y="3109695"/>
            <a:ext cx="31692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2400">
                <a:solidFill>
                  <a:schemeClr val="accent5"/>
                </a:solidFill>
              </a:rPr>
              <a:t>2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7" name="Gleichschenkliges Dreieck 15">
            <a:extLst>
              <a:ext uri="{FF2B5EF4-FFF2-40B4-BE49-F238E27FC236}">
                <a16:creationId xmlns:a16="http://schemas.microsoft.com/office/drawing/2014/main" id="{AF351F1A-3E47-457A-9185-2ADDD39EA638}"/>
              </a:ext>
            </a:extLst>
          </p:cNvPr>
          <p:cNvSpPr/>
          <p:nvPr/>
        </p:nvSpPr>
        <p:spPr>
          <a:xfrm>
            <a:off x="2873642" y="2564903"/>
            <a:ext cx="2016224" cy="1656185"/>
          </a:xfrm>
          <a:custGeom>
            <a:avLst/>
            <a:gdLst>
              <a:gd name="connsiteX0" fmla="*/ 0 w 2016224"/>
              <a:gd name="connsiteY0" fmla="*/ 2000999 h 2000999"/>
              <a:gd name="connsiteX1" fmla="*/ 1008112 w 2016224"/>
              <a:gd name="connsiteY1" fmla="*/ 0 h 2000999"/>
              <a:gd name="connsiteX2" fmla="*/ 2016224 w 2016224"/>
              <a:gd name="connsiteY2" fmla="*/ 2000999 h 2000999"/>
              <a:gd name="connsiteX3" fmla="*/ 0 w 2016224"/>
              <a:gd name="connsiteY3" fmla="*/ 2000999 h 2000999"/>
              <a:gd name="connsiteX0" fmla="*/ 0 w 2016224"/>
              <a:gd name="connsiteY0" fmla="*/ 2000999 h 2007984"/>
              <a:gd name="connsiteX1" fmla="*/ 1008112 w 2016224"/>
              <a:gd name="connsiteY1" fmla="*/ 0 h 2007984"/>
              <a:gd name="connsiteX2" fmla="*/ 2016224 w 2016224"/>
              <a:gd name="connsiteY2" fmla="*/ 2000999 h 2007984"/>
              <a:gd name="connsiteX3" fmla="*/ 843200 w 2016224"/>
              <a:gd name="connsiteY3" fmla="*/ 2007984 h 2007984"/>
              <a:gd name="connsiteX4" fmla="*/ 0 w 2016224"/>
              <a:gd name="connsiteY4" fmla="*/ 2000999 h 2007984"/>
              <a:gd name="connsiteX0" fmla="*/ 0 w 2016224"/>
              <a:gd name="connsiteY0" fmla="*/ 2000999 h 2007984"/>
              <a:gd name="connsiteX1" fmla="*/ 1008112 w 2016224"/>
              <a:gd name="connsiteY1" fmla="*/ 0 h 2007984"/>
              <a:gd name="connsiteX2" fmla="*/ 2016224 w 2016224"/>
              <a:gd name="connsiteY2" fmla="*/ 2000999 h 2007984"/>
              <a:gd name="connsiteX3" fmla="*/ 914320 w 2016224"/>
              <a:gd name="connsiteY3" fmla="*/ 2007984 h 2007984"/>
              <a:gd name="connsiteX4" fmla="*/ 843200 w 2016224"/>
              <a:gd name="connsiteY4" fmla="*/ 2007984 h 2007984"/>
              <a:gd name="connsiteX5" fmla="*/ 0 w 2016224"/>
              <a:gd name="connsiteY5" fmla="*/ 2000999 h 2007984"/>
              <a:gd name="connsiteX0" fmla="*/ 914320 w 2016224"/>
              <a:gd name="connsiteY0" fmla="*/ 2007984 h 2099424"/>
              <a:gd name="connsiteX1" fmla="*/ 843200 w 2016224"/>
              <a:gd name="connsiteY1" fmla="*/ 2007984 h 2099424"/>
              <a:gd name="connsiteX2" fmla="*/ 0 w 2016224"/>
              <a:gd name="connsiteY2" fmla="*/ 2000999 h 2099424"/>
              <a:gd name="connsiteX3" fmla="*/ 1008112 w 2016224"/>
              <a:gd name="connsiteY3" fmla="*/ 0 h 2099424"/>
              <a:gd name="connsiteX4" fmla="*/ 2016224 w 2016224"/>
              <a:gd name="connsiteY4" fmla="*/ 2000999 h 2099424"/>
              <a:gd name="connsiteX5" fmla="*/ 1005760 w 2016224"/>
              <a:gd name="connsiteY5" fmla="*/ 2099424 h 2099424"/>
              <a:gd name="connsiteX0" fmla="*/ 914320 w 2016224"/>
              <a:gd name="connsiteY0" fmla="*/ 2007984 h 2007984"/>
              <a:gd name="connsiteX1" fmla="*/ 843200 w 2016224"/>
              <a:gd name="connsiteY1" fmla="*/ 2007984 h 2007984"/>
              <a:gd name="connsiteX2" fmla="*/ 0 w 2016224"/>
              <a:gd name="connsiteY2" fmla="*/ 2000999 h 2007984"/>
              <a:gd name="connsiteX3" fmla="*/ 1008112 w 2016224"/>
              <a:gd name="connsiteY3" fmla="*/ 0 h 2007984"/>
              <a:gd name="connsiteX4" fmla="*/ 2016224 w 2016224"/>
              <a:gd name="connsiteY4" fmla="*/ 2000999 h 2007984"/>
              <a:gd name="connsiteX0" fmla="*/ 914320 w 2016224"/>
              <a:gd name="connsiteY0" fmla="*/ 2007984 h 2007984"/>
              <a:gd name="connsiteX1" fmla="*/ 0 w 2016224"/>
              <a:gd name="connsiteY1" fmla="*/ 2000999 h 2007984"/>
              <a:gd name="connsiteX2" fmla="*/ 1008112 w 2016224"/>
              <a:gd name="connsiteY2" fmla="*/ 0 h 2007984"/>
              <a:gd name="connsiteX3" fmla="*/ 2016224 w 2016224"/>
              <a:gd name="connsiteY3" fmla="*/ 2000999 h 2007984"/>
              <a:gd name="connsiteX0" fmla="*/ 0 w 2016224"/>
              <a:gd name="connsiteY0" fmla="*/ 2000999 h 2000999"/>
              <a:gd name="connsiteX1" fmla="*/ 1008112 w 2016224"/>
              <a:gd name="connsiteY1" fmla="*/ 0 h 2000999"/>
              <a:gd name="connsiteX2" fmla="*/ 2016224 w 2016224"/>
              <a:gd name="connsiteY2" fmla="*/ 2000999 h 200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224" h="2000999">
                <a:moveTo>
                  <a:pt x="0" y="2000999"/>
                </a:moveTo>
                <a:lnTo>
                  <a:pt x="1008112" y="0"/>
                </a:lnTo>
                <a:lnTo>
                  <a:pt x="2016224" y="2000999"/>
                </a:lnTo>
              </a:path>
            </a:pathLst>
          </a:cu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800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F2B8048F-640D-40D1-8DFE-4F18F7499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5980" y="1311592"/>
            <a:ext cx="2520000" cy="1080000"/>
          </a:xfrm>
        </p:spPr>
        <p:txBody>
          <a:bodyPr anchor="t" anchorCtr="1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EDF3F826-0A7F-4228-8225-BDCA0FE2DA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23980" y="2509341"/>
            <a:ext cx="1584000" cy="54479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 b="1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91C3EB2-21BE-4CCB-B5AA-2C26E5294159}"/>
              </a:ext>
            </a:extLst>
          </p:cNvPr>
          <p:cNvSpPr txBox="1"/>
          <p:nvPr/>
        </p:nvSpPr>
        <p:spPr>
          <a:xfrm>
            <a:off x="5757516" y="3109695"/>
            <a:ext cx="31692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3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20" name="Gleichschenkliges Dreieck 15">
            <a:extLst>
              <a:ext uri="{FF2B5EF4-FFF2-40B4-BE49-F238E27FC236}">
                <a16:creationId xmlns:a16="http://schemas.microsoft.com/office/drawing/2014/main" id="{F660562F-58AF-43BB-8DEF-50C59F67354C}"/>
              </a:ext>
            </a:extLst>
          </p:cNvPr>
          <p:cNvSpPr/>
          <p:nvPr/>
        </p:nvSpPr>
        <p:spPr>
          <a:xfrm flipV="1">
            <a:off x="4907868" y="2564903"/>
            <a:ext cx="2016224" cy="1656185"/>
          </a:xfrm>
          <a:custGeom>
            <a:avLst/>
            <a:gdLst>
              <a:gd name="connsiteX0" fmla="*/ 0 w 2016224"/>
              <a:gd name="connsiteY0" fmla="*/ 2000999 h 2000999"/>
              <a:gd name="connsiteX1" fmla="*/ 1008112 w 2016224"/>
              <a:gd name="connsiteY1" fmla="*/ 0 h 2000999"/>
              <a:gd name="connsiteX2" fmla="*/ 2016224 w 2016224"/>
              <a:gd name="connsiteY2" fmla="*/ 2000999 h 2000999"/>
              <a:gd name="connsiteX3" fmla="*/ 0 w 2016224"/>
              <a:gd name="connsiteY3" fmla="*/ 2000999 h 2000999"/>
              <a:gd name="connsiteX0" fmla="*/ 0 w 2016224"/>
              <a:gd name="connsiteY0" fmla="*/ 2000999 h 2007984"/>
              <a:gd name="connsiteX1" fmla="*/ 1008112 w 2016224"/>
              <a:gd name="connsiteY1" fmla="*/ 0 h 2007984"/>
              <a:gd name="connsiteX2" fmla="*/ 2016224 w 2016224"/>
              <a:gd name="connsiteY2" fmla="*/ 2000999 h 2007984"/>
              <a:gd name="connsiteX3" fmla="*/ 843200 w 2016224"/>
              <a:gd name="connsiteY3" fmla="*/ 2007984 h 2007984"/>
              <a:gd name="connsiteX4" fmla="*/ 0 w 2016224"/>
              <a:gd name="connsiteY4" fmla="*/ 2000999 h 2007984"/>
              <a:gd name="connsiteX0" fmla="*/ 0 w 2016224"/>
              <a:gd name="connsiteY0" fmla="*/ 2000999 h 2007984"/>
              <a:gd name="connsiteX1" fmla="*/ 1008112 w 2016224"/>
              <a:gd name="connsiteY1" fmla="*/ 0 h 2007984"/>
              <a:gd name="connsiteX2" fmla="*/ 2016224 w 2016224"/>
              <a:gd name="connsiteY2" fmla="*/ 2000999 h 2007984"/>
              <a:gd name="connsiteX3" fmla="*/ 914320 w 2016224"/>
              <a:gd name="connsiteY3" fmla="*/ 2007984 h 2007984"/>
              <a:gd name="connsiteX4" fmla="*/ 843200 w 2016224"/>
              <a:gd name="connsiteY4" fmla="*/ 2007984 h 2007984"/>
              <a:gd name="connsiteX5" fmla="*/ 0 w 2016224"/>
              <a:gd name="connsiteY5" fmla="*/ 2000999 h 2007984"/>
              <a:gd name="connsiteX0" fmla="*/ 914320 w 2016224"/>
              <a:gd name="connsiteY0" fmla="*/ 2007984 h 2099424"/>
              <a:gd name="connsiteX1" fmla="*/ 843200 w 2016224"/>
              <a:gd name="connsiteY1" fmla="*/ 2007984 h 2099424"/>
              <a:gd name="connsiteX2" fmla="*/ 0 w 2016224"/>
              <a:gd name="connsiteY2" fmla="*/ 2000999 h 2099424"/>
              <a:gd name="connsiteX3" fmla="*/ 1008112 w 2016224"/>
              <a:gd name="connsiteY3" fmla="*/ 0 h 2099424"/>
              <a:gd name="connsiteX4" fmla="*/ 2016224 w 2016224"/>
              <a:gd name="connsiteY4" fmla="*/ 2000999 h 2099424"/>
              <a:gd name="connsiteX5" fmla="*/ 1005760 w 2016224"/>
              <a:gd name="connsiteY5" fmla="*/ 2099424 h 2099424"/>
              <a:gd name="connsiteX0" fmla="*/ 914320 w 2016224"/>
              <a:gd name="connsiteY0" fmla="*/ 2007984 h 2007984"/>
              <a:gd name="connsiteX1" fmla="*/ 843200 w 2016224"/>
              <a:gd name="connsiteY1" fmla="*/ 2007984 h 2007984"/>
              <a:gd name="connsiteX2" fmla="*/ 0 w 2016224"/>
              <a:gd name="connsiteY2" fmla="*/ 2000999 h 2007984"/>
              <a:gd name="connsiteX3" fmla="*/ 1008112 w 2016224"/>
              <a:gd name="connsiteY3" fmla="*/ 0 h 2007984"/>
              <a:gd name="connsiteX4" fmla="*/ 2016224 w 2016224"/>
              <a:gd name="connsiteY4" fmla="*/ 2000999 h 2007984"/>
              <a:gd name="connsiteX0" fmla="*/ 914320 w 2016224"/>
              <a:gd name="connsiteY0" fmla="*/ 2007984 h 2007984"/>
              <a:gd name="connsiteX1" fmla="*/ 0 w 2016224"/>
              <a:gd name="connsiteY1" fmla="*/ 2000999 h 2007984"/>
              <a:gd name="connsiteX2" fmla="*/ 1008112 w 2016224"/>
              <a:gd name="connsiteY2" fmla="*/ 0 h 2007984"/>
              <a:gd name="connsiteX3" fmla="*/ 2016224 w 2016224"/>
              <a:gd name="connsiteY3" fmla="*/ 2000999 h 2007984"/>
              <a:gd name="connsiteX0" fmla="*/ 0 w 2016224"/>
              <a:gd name="connsiteY0" fmla="*/ 2000999 h 2000999"/>
              <a:gd name="connsiteX1" fmla="*/ 1008112 w 2016224"/>
              <a:gd name="connsiteY1" fmla="*/ 0 h 2000999"/>
              <a:gd name="connsiteX2" fmla="*/ 2016224 w 2016224"/>
              <a:gd name="connsiteY2" fmla="*/ 2000999 h 200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224" h="2000999">
                <a:moveTo>
                  <a:pt x="0" y="2000999"/>
                </a:moveTo>
                <a:lnTo>
                  <a:pt x="1008112" y="0"/>
                </a:lnTo>
                <a:lnTo>
                  <a:pt x="2016224" y="2000999"/>
                </a:lnTo>
              </a:path>
            </a:pathLst>
          </a:cu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800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5E34309-4B05-46BB-9C56-8DD0BF7D0F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0206" y="4439920"/>
            <a:ext cx="2520000" cy="1080000"/>
          </a:xfrm>
        </p:spPr>
        <p:txBody>
          <a:bodyPr anchor="t" anchorCtr="1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906A872C-5CE7-4829-82D3-D60DCAACBD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58206" y="3785712"/>
            <a:ext cx="1584000" cy="54479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 b="1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DA9B715-313E-4A11-ADC9-7EC147AE806D}"/>
              </a:ext>
            </a:extLst>
          </p:cNvPr>
          <p:cNvSpPr txBox="1"/>
          <p:nvPr/>
        </p:nvSpPr>
        <p:spPr>
          <a:xfrm>
            <a:off x="7791742" y="3109695"/>
            <a:ext cx="31692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2400">
                <a:solidFill>
                  <a:schemeClr val="accent2"/>
                </a:solidFill>
              </a:rPr>
              <a:t>4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21" name="Gleichschenkliges Dreieck 15">
            <a:extLst>
              <a:ext uri="{FF2B5EF4-FFF2-40B4-BE49-F238E27FC236}">
                <a16:creationId xmlns:a16="http://schemas.microsoft.com/office/drawing/2014/main" id="{FFD008E9-7221-4607-9DD1-194438516507}"/>
              </a:ext>
            </a:extLst>
          </p:cNvPr>
          <p:cNvSpPr/>
          <p:nvPr/>
        </p:nvSpPr>
        <p:spPr>
          <a:xfrm>
            <a:off x="6942094" y="2564903"/>
            <a:ext cx="2016224" cy="1656185"/>
          </a:xfrm>
          <a:custGeom>
            <a:avLst/>
            <a:gdLst>
              <a:gd name="connsiteX0" fmla="*/ 0 w 2016224"/>
              <a:gd name="connsiteY0" fmla="*/ 2000999 h 2000999"/>
              <a:gd name="connsiteX1" fmla="*/ 1008112 w 2016224"/>
              <a:gd name="connsiteY1" fmla="*/ 0 h 2000999"/>
              <a:gd name="connsiteX2" fmla="*/ 2016224 w 2016224"/>
              <a:gd name="connsiteY2" fmla="*/ 2000999 h 2000999"/>
              <a:gd name="connsiteX3" fmla="*/ 0 w 2016224"/>
              <a:gd name="connsiteY3" fmla="*/ 2000999 h 2000999"/>
              <a:gd name="connsiteX0" fmla="*/ 0 w 2016224"/>
              <a:gd name="connsiteY0" fmla="*/ 2000999 h 2007984"/>
              <a:gd name="connsiteX1" fmla="*/ 1008112 w 2016224"/>
              <a:gd name="connsiteY1" fmla="*/ 0 h 2007984"/>
              <a:gd name="connsiteX2" fmla="*/ 2016224 w 2016224"/>
              <a:gd name="connsiteY2" fmla="*/ 2000999 h 2007984"/>
              <a:gd name="connsiteX3" fmla="*/ 843200 w 2016224"/>
              <a:gd name="connsiteY3" fmla="*/ 2007984 h 2007984"/>
              <a:gd name="connsiteX4" fmla="*/ 0 w 2016224"/>
              <a:gd name="connsiteY4" fmla="*/ 2000999 h 2007984"/>
              <a:gd name="connsiteX0" fmla="*/ 0 w 2016224"/>
              <a:gd name="connsiteY0" fmla="*/ 2000999 h 2007984"/>
              <a:gd name="connsiteX1" fmla="*/ 1008112 w 2016224"/>
              <a:gd name="connsiteY1" fmla="*/ 0 h 2007984"/>
              <a:gd name="connsiteX2" fmla="*/ 2016224 w 2016224"/>
              <a:gd name="connsiteY2" fmla="*/ 2000999 h 2007984"/>
              <a:gd name="connsiteX3" fmla="*/ 914320 w 2016224"/>
              <a:gd name="connsiteY3" fmla="*/ 2007984 h 2007984"/>
              <a:gd name="connsiteX4" fmla="*/ 843200 w 2016224"/>
              <a:gd name="connsiteY4" fmla="*/ 2007984 h 2007984"/>
              <a:gd name="connsiteX5" fmla="*/ 0 w 2016224"/>
              <a:gd name="connsiteY5" fmla="*/ 2000999 h 2007984"/>
              <a:gd name="connsiteX0" fmla="*/ 914320 w 2016224"/>
              <a:gd name="connsiteY0" fmla="*/ 2007984 h 2099424"/>
              <a:gd name="connsiteX1" fmla="*/ 843200 w 2016224"/>
              <a:gd name="connsiteY1" fmla="*/ 2007984 h 2099424"/>
              <a:gd name="connsiteX2" fmla="*/ 0 w 2016224"/>
              <a:gd name="connsiteY2" fmla="*/ 2000999 h 2099424"/>
              <a:gd name="connsiteX3" fmla="*/ 1008112 w 2016224"/>
              <a:gd name="connsiteY3" fmla="*/ 0 h 2099424"/>
              <a:gd name="connsiteX4" fmla="*/ 2016224 w 2016224"/>
              <a:gd name="connsiteY4" fmla="*/ 2000999 h 2099424"/>
              <a:gd name="connsiteX5" fmla="*/ 1005760 w 2016224"/>
              <a:gd name="connsiteY5" fmla="*/ 2099424 h 2099424"/>
              <a:gd name="connsiteX0" fmla="*/ 914320 w 2016224"/>
              <a:gd name="connsiteY0" fmla="*/ 2007984 h 2007984"/>
              <a:gd name="connsiteX1" fmla="*/ 843200 w 2016224"/>
              <a:gd name="connsiteY1" fmla="*/ 2007984 h 2007984"/>
              <a:gd name="connsiteX2" fmla="*/ 0 w 2016224"/>
              <a:gd name="connsiteY2" fmla="*/ 2000999 h 2007984"/>
              <a:gd name="connsiteX3" fmla="*/ 1008112 w 2016224"/>
              <a:gd name="connsiteY3" fmla="*/ 0 h 2007984"/>
              <a:gd name="connsiteX4" fmla="*/ 2016224 w 2016224"/>
              <a:gd name="connsiteY4" fmla="*/ 2000999 h 2007984"/>
              <a:gd name="connsiteX0" fmla="*/ 914320 w 2016224"/>
              <a:gd name="connsiteY0" fmla="*/ 2007984 h 2007984"/>
              <a:gd name="connsiteX1" fmla="*/ 0 w 2016224"/>
              <a:gd name="connsiteY1" fmla="*/ 2000999 h 2007984"/>
              <a:gd name="connsiteX2" fmla="*/ 1008112 w 2016224"/>
              <a:gd name="connsiteY2" fmla="*/ 0 h 2007984"/>
              <a:gd name="connsiteX3" fmla="*/ 2016224 w 2016224"/>
              <a:gd name="connsiteY3" fmla="*/ 2000999 h 2007984"/>
              <a:gd name="connsiteX0" fmla="*/ 0 w 2016224"/>
              <a:gd name="connsiteY0" fmla="*/ 2000999 h 2000999"/>
              <a:gd name="connsiteX1" fmla="*/ 1008112 w 2016224"/>
              <a:gd name="connsiteY1" fmla="*/ 0 h 2000999"/>
              <a:gd name="connsiteX2" fmla="*/ 2016224 w 2016224"/>
              <a:gd name="connsiteY2" fmla="*/ 2000999 h 200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224" h="2000999">
                <a:moveTo>
                  <a:pt x="0" y="2000999"/>
                </a:moveTo>
                <a:lnTo>
                  <a:pt x="1008112" y="0"/>
                </a:lnTo>
                <a:lnTo>
                  <a:pt x="2016224" y="2000999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800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860B228-7290-45FF-9F8C-B62CAD6D4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24432" y="1311592"/>
            <a:ext cx="2520000" cy="1080000"/>
          </a:xfrm>
        </p:spPr>
        <p:txBody>
          <a:bodyPr anchor="t" anchorCtr="1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195532A1-9D43-4F01-A743-CAB063B2B0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92432" y="2509341"/>
            <a:ext cx="1584000" cy="54479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 b="1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80F7C3C-E984-4D8D-BB0E-4EB7DC12D849}"/>
              </a:ext>
            </a:extLst>
          </p:cNvPr>
          <p:cNvSpPr txBox="1"/>
          <p:nvPr/>
        </p:nvSpPr>
        <p:spPr>
          <a:xfrm>
            <a:off x="9825968" y="3109695"/>
            <a:ext cx="31692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2400">
                <a:solidFill>
                  <a:schemeClr val="accent1"/>
                </a:solidFill>
              </a:rPr>
              <a:t>5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22" name="Gleichschenkliges Dreieck 15">
            <a:extLst>
              <a:ext uri="{FF2B5EF4-FFF2-40B4-BE49-F238E27FC236}">
                <a16:creationId xmlns:a16="http://schemas.microsoft.com/office/drawing/2014/main" id="{413B1CF9-ED66-4BE9-BD23-FB65B8B29D3F}"/>
              </a:ext>
            </a:extLst>
          </p:cNvPr>
          <p:cNvSpPr/>
          <p:nvPr/>
        </p:nvSpPr>
        <p:spPr>
          <a:xfrm flipV="1">
            <a:off x="8976320" y="2564903"/>
            <a:ext cx="2016224" cy="1656185"/>
          </a:xfrm>
          <a:custGeom>
            <a:avLst/>
            <a:gdLst>
              <a:gd name="connsiteX0" fmla="*/ 0 w 2016224"/>
              <a:gd name="connsiteY0" fmla="*/ 2000999 h 2000999"/>
              <a:gd name="connsiteX1" fmla="*/ 1008112 w 2016224"/>
              <a:gd name="connsiteY1" fmla="*/ 0 h 2000999"/>
              <a:gd name="connsiteX2" fmla="*/ 2016224 w 2016224"/>
              <a:gd name="connsiteY2" fmla="*/ 2000999 h 2000999"/>
              <a:gd name="connsiteX3" fmla="*/ 0 w 2016224"/>
              <a:gd name="connsiteY3" fmla="*/ 2000999 h 2000999"/>
              <a:gd name="connsiteX0" fmla="*/ 0 w 2016224"/>
              <a:gd name="connsiteY0" fmla="*/ 2000999 h 2007984"/>
              <a:gd name="connsiteX1" fmla="*/ 1008112 w 2016224"/>
              <a:gd name="connsiteY1" fmla="*/ 0 h 2007984"/>
              <a:gd name="connsiteX2" fmla="*/ 2016224 w 2016224"/>
              <a:gd name="connsiteY2" fmla="*/ 2000999 h 2007984"/>
              <a:gd name="connsiteX3" fmla="*/ 843200 w 2016224"/>
              <a:gd name="connsiteY3" fmla="*/ 2007984 h 2007984"/>
              <a:gd name="connsiteX4" fmla="*/ 0 w 2016224"/>
              <a:gd name="connsiteY4" fmla="*/ 2000999 h 2007984"/>
              <a:gd name="connsiteX0" fmla="*/ 0 w 2016224"/>
              <a:gd name="connsiteY0" fmla="*/ 2000999 h 2007984"/>
              <a:gd name="connsiteX1" fmla="*/ 1008112 w 2016224"/>
              <a:gd name="connsiteY1" fmla="*/ 0 h 2007984"/>
              <a:gd name="connsiteX2" fmla="*/ 2016224 w 2016224"/>
              <a:gd name="connsiteY2" fmla="*/ 2000999 h 2007984"/>
              <a:gd name="connsiteX3" fmla="*/ 914320 w 2016224"/>
              <a:gd name="connsiteY3" fmla="*/ 2007984 h 2007984"/>
              <a:gd name="connsiteX4" fmla="*/ 843200 w 2016224"/>
              <a:gd name="connsiteY4" fmla="*/ 2007984 h 2007984"/>
              <a:gd name="connsiteX5" fmla="*/ 0 w 2016224"/>
              <a:gd name="connsiteY5" fmla="*/ 2000999 h 2007984"/>
              <a:gd name="connsiteX0" fmla="*/ 914320 w 2016224"/>
              <a:gd name="connsiteY0" fmla="*/ 2007984 h 2099424"/>
              <a:gd name="connsiteX1" fmla="*/ 843200 w 2016224"/>
              <a:gd name="connsiteY1" fmla="*/ 2007984 h 2099424"/>
              <a:gd name="connsiteX2" fmla="*/ 0 w 2016224"/>
              <a:gd name="connsiteY2" fmla="*/ 2000999 h 2099424"/>
              <a:gd name="connsiteX3" fmla="*/ 1008112 w 2016224"/>
              <a:gd name="connsiteY3" fmla="*/ 0 h 2099424"/>
              <a:gd name="connsiteX4" fmla="*/ 2016224 w 2016224"/>
              <a:gd name="connsiteY4" fmla="*/ 2000999 h 2099424"/>
              <a:gd name="connsiteX5" fmla="*/ 1005760 w 2016224"/>
              <a:gd name="connsiteY5" fmla="*/ 2099424 h 2099424"/>
              <a:gd name="connsiteX0" fmla="*/ 914320 w 2016224"/>
              <a:gd name="connsiteY0" fmla="*/ 2007984 h 2007984"/>
              <a:gd name="connsiteX1" fmla="*/ 843200 w 2016224"/>
              <a:gd name="connsiteY1" fmla="*/ 2007984 h 2007984"/>
              <a:gd name="connsiteX2" fmla="*/ 0 w 2016224"/>
              <a:gd name="connsiteY2" fmla="*/ 2000999 h 2007984"/>
              <a:gd name="connsiteX3" fmla="*/ 1008112 w 2016224"/>
              <a:gd name="connsiteY3" fmla="*/ 0 h 2007984"/>
              <a:gd name="connsiteX4" fmla="*/ 2016224 w 2016224"/>
              <a:gd name="connsiteY4" fmla="*/ 2000999 h 2007984"/>
              <a:gd name="connsiteX0" fmla="*/ 914320 w 2016224"/>
              <a:gd name="connsiteY0" fmla="*/ 2007984 h 2007984"/>
              <a:gd name="connsiteX1" fmla="*/ 0 w 2016224"/>
              <a:gd name="connsiteY1" fmla="*/ 2000999 h 2007984"/>
              <a:gd name="connsiteX2" fmla="*/ 1008112 w 2016224"/>
              <a:gd name="connsiteY2" fmla="*/ 0 h 2007984"/>
              <a:gd name="connsiteX3" fmla="*/ 2016224 w 2016224"/>
              <a:gd name="connsiteY3" fmla="*/ 2000999 h 2007984"/>
              <a:gd name="connsiteX0" fmla="*/ 0 w 2016224"/>
              <a:gd name="connsiteY0" fmla="*/ 2000999 h 2000999"/>
              <a:gd name="connsiteX1" fmla="*/ 1008112 w 2016224"/>
              <a:gd name="connsiteY1" fmla="*/ 0 h 2000999"/>
              <a:gd name="connsiteX2" fmla="*/ 2016224 w 2016224"/>
              <a:gd name="connsiteY2" fmla="*/ 2000999 h 200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224" h="2000999">
                <a:moveTo>
                  <a:pt x="0" y="2000999"/>
                </a:moveTo>
                <a:lnTo>
                  <a:pt x="1008112" y="0"/>
                </a:lnTo>
                <a:lnTo>
                  <a:pt x="2016224" y="2000999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800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66EB9B2-503E-47DB-9037-5AF2BBD5121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5BB9D0F-C773-462E-BF55-14BEC2FFFF4C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C1DC368-1F42-4614-A0A1-366EF72EB04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21FDE95-8D40-4AA3-B6A3-B4EB40F286D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GB"/>
              <a:t>PAGE </a:t>
            </a:r>
            <a:fld id="{378584B9-E07E-43DC-85BA-4336FC0CA0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007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List with Proces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C9E1-821F-442E-959C-5392390F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2A81C91-6168-437F-9EA0-CFF9D0F04AD3}"/>
              </a:ext>
            </a:extLst>
          </p:cNvPr>
          <p:cNvSpPr txBox="1"/>
          <p:nvPr/>
        </p:nvSpPr>
        <p:spPr>
          <a:xfrm>
            <a:off x="732552" y="1293723"/>
            <a:ext cx="31692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</a:rPr>
              <a:t>1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AE96D561-D38A-4D87-BC47-85D7A83B72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1783895"/>
            <a:ext cx="1584000" cy="54479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 b="1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4917809-52E6-4C16-9C85-72E9B4A7E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2376823"/>
            <a:ext cx="1800225" cy="3573127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CFA399C0-F133-4484-8B69-531AF66A94DB}"/>
              </a:ext>
            </a:extLst>
          </p:cNvPr>
          <p:cNvSpPr/>
          <p:nvPr/>
        </p:nvSpPr>
        <p:spPr>
          <a:xfrm rot="5400000">
            <a:off x="2270549" y="2011290"/>
            <a:ext cx="360000" cy="90000"/>
          </a:xfrm>
          <a:custGeom>
            <a:avLst/>
            <a:gdLst>
              <a:gd name="connsiteX0" fmla="*/ 0 w 365125"/>
              <a:gd name="connsiteY0" fmla="*/ 89009 h 89009"/>
              <a:gd name="connsiteX1" fmla="*/ 182563 w 365125"/>
              <a:gd name="connsiteY1" fmla="*/ 0 h 89009"/>
              <a:gd name="connsiteX2" fmla="*/ 365125 w 365125"/>
              <a:gd name="connsiteY2" fmla="*/ 89009 h 89009"/>
              <a:gd name="connsiteX3" fmla="*/ 0 w 365125"/>
              <a:gd name="connsiteY3" fmla="*/ 89009 h 89009"/>
              <a:gd name="connsiteX0" fmla="*/ 365125 w 456565"/>
              <a:gd name="connsiteY0" fmla="*/ 89009 h 180449"/>
              <a:gd name="connsiteX1" fmla="*/ 0 w 456565"/>
              <a:gd name="connsiteY1" fmla="*/ 89009 h 180449"/>
              <a:gd name="connsiteX2" fmla="*/ 182563 w 456565"/>
              <a:gd name="connsiteY2" fmla="*/ 0 h 180449"/>
              <a:gd name="connsiteX3" fmla="*/ 456565 w 456565"/>
              <a:gd name="connsiteY3" fmla="*/ 180449 h 180449"/>
              <a:gd name="connsiteX0" fmla="*/ 0 w 456565"/>
              <a:gd name="connsiteY0" fmla="*/ 89009 h 180449"/>
              <a:gd name="connsiteX1" fmla="*/ 182563 w 456565"/>
              <a:gd name="connsiteY1" fmla="*/ 0 h 180449"/>
              <a:gd name="connsiteX2" fmla="*/ 456565 w 456565"/>
              <a:gd name="connsiteY2" fmla="*/ 180449 h 180449"/>
              <a:gd name="connsiteX0" fmla="*/ 0 w 365644"/>
              <a:gd name="connsiteY0" fmla="*/ 89009 h 89009"/>
              <a:gd name="connsiteX1" fmla="*/ 182563 w 365644"/>
              <a:gd name="connsiteY1" fmla="*/ 0 h 89009"/>
              <a:gd name="connsiteX2" fmla="*/ 365644 w 365644"/>
              <a:gd name="connsiteY2" fmla="*/ 76539 h 89009"/>
              <a:gd name="connsiteX0" fmla="*/ 0 w 365646"/>
              <a:gd name="connsiteY0" fmla="*/ 89009 h 89009"/>
              <a:gd name="connsiteX1" fmla="*/ 182563 w 365646"/>
              <a:gd name="connsiteY1" fmla="*/ 0 h 89009"/>
              <a:gd name="connsiteX2" fmla="*/ 365646 w 365646"/>
              <a:gd name="connsiteY2" fmla="*/ 81735 h 89009"/>
              <a:gd name="connsiteX0" fmla="*/ 0 w 365648"/>
              <a:gd name="connsiteY0" fmla="*/ 89009 h 89355"/>
              <a:gd name="connsiteX1" fmla="*/ 182563 w 365648"/>
              <a:gd name="connsiteY1" fmla="*/ 0 h 89355"/>
              <a:gd name="connsiteX2" fmla="*/ 365648 w 365648"/>
              <a:gd name="connsiteY2" fmla="*/ 89355 h 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648" h="89355">
                <a:moveTo>
                  <a:pt x="0" y="89009"/>
                </a:moveTo>
                <a:lnTo>
                  <a:pt x="182563" y="0"/>
                </a:lnTo>
                <a:lnTo>
                  <a:pt x="365648" y="89355"/>
                </a:lnTo>
              </a:path>
            </a:pathLst>
          </a:custGeom>
          <a:noFill/>
          <a:ln w="508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8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1D4E8A7-8087-41DA-BA92-315C7A876466}"/>
              </a:ext>
            </a:extLst>
          </p:cNvPr>
          <p:cNvSpPr txBox="1"/>
          <p:nvPr/>
        </p:nvSpPr>
        <p:spPr>
          <a:xfrm>
            <a:off x="2879508" y="1293723"/>
            <a:ext cx="31692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</a:rPr>
              <a:t>2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1938208E-50C3-4460-9774-24D74FB4C1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55684" y="1783895"/>
            <a:ext cx="1584000" cy="54479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 b="1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3" name="Textplatzhalter 10">
            <a:extLst>
              <a:ext uri="{FF2B5EF4-FFF2-40B4-BE49-F238E27FC236}">
                <a16:creationId xmlns:a16="http://schemas.microsoft.com/office/drawing/2014/main" id="{85B4D3EF-A0A6-4A25-A88D-7FACA33B1F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55628" y="2376823"/>
            <a:ext cx="1800225" cy="3573127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7" name="Gleichschenkliges Dreieck 11">
            <a:extLst>
              <a:ext uri="{FF2B5EF4-FFF2-40B4-BE49-F238E27FC236}">
                <a16:creationId xmlns:a16="http://schemas.microsoft.com/office/drawing/2014/main" id="{85532CC1-8910-45B2-8978-ABA0F7A8EC51}"/>
              </a:ext>
            </a:extLst>
          </p:cNvPr>
          <p:cNvSpPr/>
          <p:nvPr/>
        </p:nvSpPr>
        <p:spPr>
          <a:xfrm rot="5400000">
            <a:off x="4437036" y="2011290"/>
            <a:ext cx="360000" cy="90000"/>
          </a:xfrm>
          <a:custGeom>
            <a:avLst/>
            <a:gdLst>
              <a:gd name="connsiteX0" fmla="*/ 0 w 365125"/>
              <a:gd name="connsiteY0" fmla="*/ 89009 h 89009"/>
              <a:gd name="connsiteX1" fmla="*/ 182563 w 365125"/>
              <a:gd name="connsiteY1" fmla="*/ 0 h 89009"/>
              <a:gd name="connsiteX2" fmla="*/ 365125 w 365125"/>
              <a:gd name="connsiteY2" fmla="*/ 89009 h 89009"/>
              <a:gd name="connsiteX3" fmla="*/ 0 w 365125"/>
              <a:gd name="connsiteY3" fmla="*/ 89009 h 89009"/>
              <a:gd name="connsiteX0" fmla="*/ 365125 w 456565"/>
              <a:gd name="connsiteY0" fmla="*/ 89009 h 180449"/>
              <a:gd name="connsiteX1" fmla="*/ 0 w 456565"/>
              <a:gd name="connsiteY1" fmla="*/ 89009 h 180449"/>
              <a:gd name="connsiteX2" fmla="*/ 182563 w 456565"/>
              <a:gd name="connsiteY2" fmla="*/ 0 h 180449"/>
              <a:gd name="connsiteX3" fmla="*/ 456565 w 456565"/>
              <a:gd name="connsiteY3" fmla="*/ 180449 h 180449"/>
              <a:gd name="connsiteX0" fmla="*/ 0 w 456565"/>
              <a:gd name="connsiteY0" fmla="*/ 89009 h 180449"/>
              <a:gd name="connsiteX1" fmla="*/ 182563 w 456565"/>
              <a:gd name="connsiteY1" fmla="*/ 0 h 180449"/>
              <a:gd name="connsiteX2" fmla="*/ 456565 w 456565"/>
              <a:gd name="connsiteY2" fmla="*/ 180449 h 180449"/>
              <a:gd name="connsiteX0" fmla="*/ 0 w 365644"/>
              <a:gd name="connsiteY0" fmla="*/ 89009 h 89009"/>
              <a:gd name="connsiteX1" fmla="*/ 182563 w 365644"/>
              <a:gd name="connsiteY1" fmla="*/ 0 h 89009"/>
              <a:gd name="connsiteX2" fmla="*/ 365644 w 365644"/>
              <a:gd name="connsiteY2" fmla="*/ 76539 h 89009"/>
              <a:gd name="connsiteX0" fmla="*/ 0 w 365646"/>
              <a:gd name="connsiteY0" fmla="*/ 89009 h 89009"/>
              <a:gd name="connsiteX1" fmla="*/ 182563 w 365646"/>
              <a:gd name="connsiteY1" fmla="*/ 0 h 89009"/>
              <a:gd name="connsiteX2" fmla="*/ 365646 w 365646"/>
              <a:gd name="connsiteY2" fmla="*/ 81735 h 89009"/>
              <a:gd name="connsiteX0" fmla="*/ 0 w 365648"/>
              <a:gd name="connsiteY0" fmla="*/ 89009 h 89355"/>
              <a:gd name="connsiteX1" fmla="*/ 182563 w 365648"/>
              <a:gd name="connsiteY1" fmla="*/ 0 h 89355"/>
              <a:gd name="connsiteX2" fmla="*/ 365648 w 365648"/>
              <a:gd name="connsiteY2" fmla="*/ 89355 h 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648" h="89355">
                <a:moveTo>
                  <a:pt x="0" y="89009"/>
                </a:moveTo>
                <a:lnTo>
                  <a:pt x="182563" y="0"/>
                </a:lnTo>
                <a:lnTo>
                  <a:pt x="365648" y="89355"/>
                </a:lnTo>
              </a:path>
            </a:pathLst>
          </a:custGeom>
          <a:noFill/>
          <a:ln w="508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91C3EB2-21BE-4CCB-B5AA-2C26E5294159}"/>
              </a:ext>
            </a:extLst>
          </p:cNvPr>
          <p:cNvSpPr txBox="1"/>
          <p:nvPr/>
        </p:nvSpPr>
        <p:spPr>
          <a:xfrm>
            <a:off x="5026464" y="1293723"/>
            <a:ext cx="31692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</a:rPr>
              <a:t>3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EDF3F826-0A7F-4228-8225-BDCA0FE2DA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968" y="1783895"/>
            <a:ext cx="1584000" cy="54479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 b="1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F5D23273-DA4C-42A7-A1D4-1CFDD7FF19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15931" y="2376823"/>
            <a:ext cx="1800225" cy="3573127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8" name="Gleichschenkliges Dreieck 11">
            <a:extLst>
              <a:ext uri="{FF2B5EF4-FFF2-40B4-BE49-F238E27FC236}">
                <a16:creationId xmlns:a16="http://schemas.microsoft.com/office/drawing/2014/main" id="{9898F14F-960D-4B3A-A64C-75DF9A82691C}"/>
              </a:ext>
            </a:extLst>
          </p:cNvPr>
          <p:cNvSpPr/>
          <p:nvPr/>
        </p:nvSpPr>
        <p:spPr>
          <a:xfrm rot="5400000">
            <a:off x="6603523" y="2011290"/>
            <a:ext cx="360000" cy="90000"/>
          </a:xfrm>
          <a:custGeom>
            <a:avLst/>
            <a:gdLst>
              <a:gd name="connsiteX0" fmla="*/ 0 w 365125"/>
              <a:gd name="connsiteY0" fmla="*/ 89009 h 89009"/>
              <a:gd name="connsiteX1" fmla="*/ 182563 w 365125"/>
              <a:gd name="connsiteY1" fmla="*/ 0 h 89009"/>
              <a:gd name="connsiteX2" fmla="*/ 365125 w 365125"/>
              <a:gd name="connsiteY2" fmla="*/ 89009 h 89009"/>
              <a:gd name="connsiteX3" fmla="*/ 0 w 365125"/>
              <a:gd name="connsiteY3" fmla="*/ 89009 h 89009"/>
              <a:gd name="connsiteX0" fmla="*/ 365125 w 456565"/>
              <a:gd name="connsiteY0" fmla="*/ 89009 h 180449"/>
              <a:gd name="connsiteX1" fmla="*/ 0 w 456565"/>
              <a:gd name="connsiteY1" fmla="*/ 89009 h 180449"/>
              <a:gd name="connsiteX2" fmla="*/ 182563 w 456565"/>
              <a:gd name="connsiteY2" fmla="*/ 0 h 180449"/>
              <a:gd name="connsiteX3" fmla="*/ 456565 w 456565"/>
              <a:gd name="connsiteY3" fmla="*/ 180449 h 180449"/>
              <a:gd name="connsiteX0" fmla="*/ 0 w 456565"/>
              <a:gd name="connsiteY0" fmla="*/ 89009 h 180449"/>
              <a:gd name="connsiteX1" fmla="*/ 182563 w 456565"/>
              <a:gd name="connsiteY1" fmla="*/ 0 h 180449"/>
              <a:gd name="connsiteX2" fmla="*/ 456565 w 456565"/>
              <a:gd name="connsiteY2" fmla="*/ 180449 h 180449"/>
              <a:gd name="connsiteX0" fmla="*/ 0 w 365644"/>
              <a:gd name="connsiteY0" fmla="*/ 89009 h 89009"/>
              <a:gd name="connsiteX1" fmla="*/ 182563 w 365644"/>
              <a:gd name="connsiteY1" fmla="*/ 0 h 89009"/>
              <a:gd name="connsiteX2" fmla="*/ 365644 w 365644"/>
              <a:gd name="connsiteY2" fmla="*/ 76539 h 89009"/>
              <a:gd name="connsiteX0" fmla="*/ 0 w 365646"/>
              <a:gd name="connsiteY0" fmla="*/ 89009 h 89009"/>
              <a:gd name="connsiteX1" fmla="*/ 182563 w 365646"/>
              <a:gd name="connsiteY1" fmla="*/ 0 h 89009"/>
              <a:gd name="connsiteX2" fmla="*/ 365646 w 365646"/>
              <a:gd name="connsiteY2" fmla="*/ 81735 h 89009"/>
              <a:gd name="connsiteX0" fmla="*/ 0 w 365648"/>
              <a:gd name="connsiteY0" fmla="*/ 89009 h 89355"/>
              <a:gd name="connsiteX1" fmla="*/ 182563 w 365648"/>
              <a:gd name="connsiteY1" fmla="*/ 0 h 89355"/>
              <a:gd name="connsiteX2" fmla="*/ 365648 w 365648"/>
              <a:gd name="connsiteY2" fmla="*/ 89355 h 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648" h="89355">
                <a:moveTo>
                  <a:pt x="0" y="89009"/>
                </a:moveTo>
                <a:lnTo>
                  <a:pt x="182563" y="0"/>
                </a:lnTo>
                <a:lnTo>
                  <a:pt x="365648" y="89355"/>
                </a:lnTo>
              </a:path>
            </a:pathLst>
          </a:custGeom>
          <a:noFill/>
          <a:ln w="508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8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DA9B715-313E-4A11-ADC9-7EC147AE806D}"/>
              </a:ext>
            </a:extLst>
          </p:cNvPr>
          <p:cNvSpPr txBox="1"/>
          <p:nvPr/>
        </p:nvSpPr>
        <p:spPr>
          <a:xfrm>
            <a:off x="7173420" y="1293723"/>
            <a:ext cx="31692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</a:rPr>
              <a:t>4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906A872C-5CE7-4829-82D3-D60DCAACBD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76252" y="1783895"/>
            <a:ext cx="1584000" cy="54479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 b="1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5" name="Textplatzhalter 10">
            <a:extLst>
              <a:ext uri="{FF2B5EF4-FFF2-40B4-BE49-F238E27FC236}">
                <a16:creationId xmlns:a16="http://schemas.microsoft.com/office/drawing/2014/main" id="{F29F75B0-F69B-4282-8E56-C2D43B5F816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76234" y="2376823"/>
            <a:ext cx="1800225" cy="3573127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9" name="Gleichschenkliges Dreieck 11">
            <a:extLst>
              <a:ext uri="{FF2B5EF4-FFF2-40B4-BE49-F238E27FC236}">
                <a16:creationId xmlns:a16="http://schemas.microsoft.com/office/drawing/2014/main" id="{CA1B38ED-03F3-4622-ACCB-E2D90015E118}"/>
              </a:ext>
            </a:extLst>
          </p:cNvPr>
          <p:cNvSpPr/>
          <p:nvPr/>
        </p:nvSpPr>
        <p:spPr>
          <a:xfrm rot="5400000">
            <a:off x="8770010" y="2011290"/>
            <a:ext cx="360000" cy="90000"/>
          </a:xfrm>
          <a:custGeom>
            <a:avLst/>
            <a:gdLst>
              <a:gd name="connsiteX0" fmla="*/ 0 w 365125"/>
              <a:gd name="connsiteY0" fmla="*/ 89009 h 89009"/>
              <a:gd name="connsiteX1" fmla="*/ 182563 w 365125"/>
              <a:gd name="connsiteY1" fmla="*/ 0 h 89009"/>
              <a:gd name="connsiteX2" fmla="*/ 365125 w 365125"/>
              <a:gd name="connsiteY2" fmla="*/ 89009 h 89009"/>
              <a:gd name="connsiteX3" fmla="*/ 0 w 365125"/>
              <a:gd name="connsiteY3" fmla="*/ 89009 h 89009"/>
              <a:gd name="connsiteX0" fmla="*/ 365125 w 456565"/>
              <a:gd name="connsiteY0" fmla="*/ 89009 h 180449"/>
              <a:gd name="connsiteX1" fmla="*/ 0 w 456565"/>
              <a:gd name="connsiteY1" fmla="*/ 89009 h 180449"/>
              <a:gd name="connsiteX2" fmla="*/ 182563 w 456565"/>
              <a:gd name="connsiteY2" fmla="*/ 0 h 180449"/>
              <a:gd name="connsiteX3" fmla="*/ 456565 w 456565"/>
              <a:gd name="connsiteY3" fmla="*/ 180449 h 180449"/>
              <a:gd name="connsiteX0" fmla="*/ 0 w 456565"/>
              <a:gd name="connsiteY0" fmla="*/ 89009 h 180449"/>
              <a:gd name="connsiteX1" fmla="*/ 182563 w 456565"/>
              <a:gd name="connsiteY1" fmla="*/ 0 h 180449"/>
              <a:gd name="connsiteX2" fmla="*/ 456565 w 456565"/>
              <a:gd name="connsiteY2" fmla="*/ 180449 h 180449"/>
              <a:gd name="connsiteX0" fmla="*/ 0 w 365644"/>
              <a:gd name="connsiteY0" fmla="*/ 89009 h 89009"/>
              <a:gd name="connsiteX1" fmla="*/ 182563 w 365644"/>
              <a:gd name="connsiteY1" fmla="*/ 0 h 89009"/>
              <a:gd name="connsiteX2" fmla="*/ 365644 w 365644"/>
              <a:gd name="connsiteY2" fmla="*/ 76539 h 89009"/>
              <a:gd name="connsiteX0" fmla="*/ 0 w 365646"/>
              <a:gd name="connsiteY0" fmla="*/ 89009 h 89009"/>
              <a:gd name="connsiteX1" fmla="*/ 182563 w 365646"/>
              <a:gd name="connsiteY1" fmla="*/ 0 h 89009"/>
              <a:gd name="connsiteX2" fmla="*/ 365646 w 365646"/>
              <a:gd name="connsiteY2" fmla="*/ 81735 h 89009"/>
              <a:gd name="connsiteX0" fmla="*/ 0 w 365648"/>
              <a:gd name="connsiteY0" fmla="*/ 89009 h 89355"/>
              <a:gd name="connsiteX1" fmla="*/ 182563 w 365648"/>
              <a:gd name="connsiteY1" fmla="*/ 0 h 89355"/>
              <a:gd name="connsiteX2" fmla="*/ 365648 w 365648"/>
              <a:gd name="connsiteY2" fmla="*/ 89355 h 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648" h="89355">
                <a:moveTo>
                  <a:pt x="0" y="89009"/>
                </a:moveTo>
                <a:lnTo>
                  <a:pt x="182563" y="0"/>
                </a:lnTo>
                <a:lnTo>
                  <a:pt x="365648" y="89355"/>
                </a:lnTo>
              </a:path>
            </a:pathLst>
          </a:custGeom>
          <a:noFill/>
          <a:ln w="508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80F7C3C-E984-4D8D-BB0E-4EB7DC12D849}"/>
              </a:ext>
            </a:extLst>
          </p:cNvPr>
          <p:cNvSpPr txBox="1"/>
          <p:nvPr/>
        </p:nvSpPr>
        <p:spPr>
          <a:xfrm>
            <a:off x="9320377" y="1293723"/>
            <a:ext cx="31692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</a:rPr>
              <a:t>5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195532A1-9D43-4F01-A743-CAB063B2B0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36536" y="1783895"/>
            <a:ext cx="1584000" cy="54479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 b="1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6" name="Textplatzhalter 10">
            <a:extLst>
              <a:ext uri="{FF2B5EF4-FFF2-40B4-BE49-F238E27FC236}">
                <a16:creationId xmlns:a16="http://schemas.microsoft.com/office/drawing/2014/main" id="{7A5B6B90-0F33-421C-A53A-0D10643544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6536" y="2376823"/>
            <a:ext cx="1800225" cy="3573127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73C1641-2562-4CDE-857F-3649F66E87C8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8C7C748B-E51F-457A-97A9-35622D95A754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43B6E4-39F4-4141-AE67-7C7B5C69F81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697C55B-D35E-46D0-A18F-71EB1626A27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en-GB"/>
              <a:t>PAGE </a:t>
            </a:r>
            <a:fld id="{CF31CAF2-908C-42C2-90AD-345CDB3ABB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81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_Title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F7E5-46AA-40D7-9759-E6A97BB5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C8A0-DB4B-4E15-864D-FB3BB7DB1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0839159-64A9-45C7-A256-122F0A3B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E1E-DEAB-4A9A-A45D-4BDD84444F71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B24E47F-BE1D-496A-AC4B-00B583D1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9089A22-CA20-42E6-B513-1E736ED2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A827BDF1-6EC7-4011-B331-60ACF6A2BF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543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able with Schedul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C9E1-821F-442E-959C-5392390F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0083284-F0AE-4ED7-80F7-39E97A5BF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341438"/>
            <a:ext cx="10801350" cy="365125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FontTx/>
              <a:buNone/>
              <a:defRPr>
                <a:solidFill>
                  <a:schemeClr val="accent1"/>
                </a:solidFill>
              </a:defRPr>
            </a:lvl2pPr>
            <a:lvl3pPr>
              <a:buFontTx/>
              <a:buNone/>
              <a:defRPr>
                <a:solidFill>
                  <a:schemeClr val="accent1"/>
                </a:solidFill>
              </a:defRPr>
            </a:lvl3pPr>
            <a:lvl4pPr>
              <a:buFontTx/>
              <a:buNone/>
              <a:defRPr>
                <a:solidFill>
                  <a:schemeClr val="accent1"/>
                </a:solidFill>
              </a:defRPr>
            </a:lvl4pPr>
            <a:lvl5pPr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Header for Table</a:t>
            </a:r>
            <a:endParaRPr lang="en-GB" dirty="0"/>
          </a:p>
        </p:txBody>
      </p:sp>
      <p:sp>
        <p:nvSpPr>
          <p:cNvPr id="11" name="Tabellenplatzhalter 10">
            <a:extLst>
              <a:ext uri="{FF2B5EF4-FFF2-40B4-BE49-F238E27FC236}">
                <a16:creationId xmlns:a16="http://schemas.microsoft.com/office/drawing/2014/main" id="{610E7087-EFF3-4562-8BEF-31B6654BA67E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6763" y="1772816"/>
            <a:ext cx="10369550" cy="4177133"/>
          </a:xfrm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Insert Table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9ACE3A7-416A-4EBD-B2B6-0909E5D5A1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5CC84E-D51E-4180-B079-4F422D8DFEAD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A04D418-FE30-470C-832C-6ADF07EE6C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A741FC7-2212-4EA0-9493-01D16E4D9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CBBADF2C-550E-4E75-80A4-A95DFBB233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0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_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C9E1-821F-442E-959C-5392390F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7C556EF-68FA-4450-B502-9CE39F03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5602-FCEF-4829-AA06-4454E4955AF5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5C08FA2-029F-4CC6-8FEB-8C44CCBE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A824A61-3408-4E29-9D13-DF6AB307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98D823F-1D43-4158-826A-5E50BE46E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983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_Blank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239EF0-B5B2-4678-A315-F8F4C6E9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BEA-96E8-4A1A-BEC3-047000D88ECD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161782-6B27-4651-A686-A43D9550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28D2ED-6D6D-4F76-A290-8741EEF5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A4CAA97E-4CFB-452D-B759-7ECCCEC140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298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_End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el-Foto">
            <a:extLst>
              <a:ext uri="{FF2B5EF4-FFF2-40B4-BE49-F238E27FC236}">
                <a16:creationId xmlns:a16="http://schemas.microsoft.com/office/drawing/2014/main" id="{F6A1DABF-6136-442B-B1CB-1F88BCF3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27" b="1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NZ-Logo col">
            <a:extLst>
              <a:ext uri="{FF2B5EF4-FFF2-40B4-BE49-F238E27FC236}">
                <a16:creationId xmlns:a16="http://schemas.microsoft.com/office/drawing/2014/main" id="{F894668C-0C1E-4F6A-A5C7-05CADE0D3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000" y="540000"/>
            <a:ext cx="2808000" cy="555484"/>
          </a:xfrm>
          <a:prstGeom prst="rect">
            <a:avLst/>
          </a:prstGeom>
        </p:spPr>
      </p:pic>
      <p:sp>
        <p:nvSpPr>
          <p:cNvPr id="8" name="The Sugar Company">
            <a:extLst>
              <a:ext uri="{FF2B5EF4-FFF2-40B4-BE49-F238E27FC236}">
                <a16:creationId xmlns:a16="http://schemas.microsoft.com/office/drawing/2014/main" id="{390C2A4A-F8C8-4F0C-BF50-7DCAEF8BA733}"/>
              </a:ext>
            </a:extLst>
          </p:cNvPr>
          <p:cNvSpPr txBox="1"/>
          <p:nvPr/>
        </p:nvSpPr>
        <p:spPr>
          <a:xfrm>
            <a:off x="4977643" y="3007112"/>
            <a:ext cx="6272083" cy="81136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/>
            <a:r>
              <a:rPr lang="en-GB" sz="4800">
                <a:solidFill>
                  <a:schemeClr val="bg1"/>
                </a:solidFill>
              </a:rPr>
              <a:t>THE </a:t>
            </a:r>
            <a:r>
              <a:rPr lang="en-GB" sz="4800" b="1">
                <a:solidFill>
                  <a:schemeClr val="bg1"/>
                </a:solidFill>
              </a:rPr>
              <a:t>Sugar Company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E516B92-C7A3-492C-B140-DA616267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4266-9624-4B6F-8672-5D4D1211A6B2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1D44B2E-6579-4360-85FC-29931100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1CD52B4-EAB9-4810-93E0-5CB14A8A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0C510232-8CA1-4591-AE39-622FF98BFF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822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End Slide Tex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el-Foto">
            <a:extLst>
              <a:ext uri="{FF2B5EF4-FFF2-40B4-BE49-F238E27FC236}">
                <a16:creationId xmlns:a16="http://schemas.microsoft.com/office/drawing/2014/main" id="{F6A1DABF-6136-442B-B1CB-1F88BCF3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27" b="1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NZ-Logo col">
            <a:extLst>
              <a:ext uri="{FF2B5EF4-FFF2-40B4-BE49-F238E27FC236}">
                <a16:creationId xmlns:a16="http://schemas.microsoft.com/office/drawing/2014/main" id="{F894668C-0C1E-4F6A-A5C7-05CADE0D3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000" y="540000"/>
            <a:ext cx="2808000" cy="55548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469480-9A09-4264-A5A0-B4D2000205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2617247"/>
            <a:ext cx="10801350" cy="1620000"/>
          </a:xfrm>
        </p:spPr>
        <p:txBody>
          <a:bodyPr anchor="ctr"/>
          <a:lstStyle>
            <a:lvl1pPr marL="0" indent="0"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757BD9F-C4FD-414A-B142-A5A6134887A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8800A3-3A77-49A1-B0FE-90158406D48B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D690CC8-7208-4EF2-90BA-97E4BD39B6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CB23A1B-762C-4C2D-9CCD-D619CE630F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PAGE </a:t>
            </a:r>
            <a:fld id="{7A92929F-2A04-4083-BCE1-031E51D18F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8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itle and Content with Conclus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F7E5-46AA-40D7-9759-E6A97BB5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C8A0-DB4B-4E15-864D-FB3BB7DB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342800"/>
            <a:ext cx="10801200" cy="39578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2AAB9307-8DE6-4A16-90CC-365087896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5518800"/>
            <a:ext cx="10801199" cy="431800"/>
          </a:xfrm>
        </p:spPr>
        <p:txBody>
          <a:bodyPr/>
          <a:lstStyle>
            <a:lvl1pPr>
              <a:buSzPct val="120000"/>
              <a:defRPr/>
            </a:lvl1pPr>
          </a:lstStyle>
          <a:p>
            <a:pPr lvl="0"/>
            <a:r>
              <a:rPr lang="en-GB" noProof="0"/>
              <a:t>Conclusion</a:t>
            </a:r>
            <a:endParaRPr lang="en-GB" noProof="0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C48EF33-D442-4EBB-8F0C-441BD4991B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ABD26AA-B364-4B9A-9015-29FD4028FA7D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2CD3FC-270D-4B50-AF0C-390BC26629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08E3234-99B6-4465-B473-C7D3DB6364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D7D8F05B-2D4E-4F90-9FF8-9F00CF9485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_Section Hea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äche d-blau">
            <a:extLst>
              <a:ext uri="{FF2B5EF4-FFF2-40B4-BE49-F238E27FC236}">
                <a16:creationId xmlns:a16="http://schemas.microsoft.com/office/drawing/2014/main" id="{1BCDD655-1327-4664-9BF1-8D6EBE6FB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9130" y="1"/>
            <a:ext cx="5732870" cy="6857999"/>
          </a:xfrm>
          <a:custGeom>
            <a:avLst/>
            <a:gdLst>
              <a:gd name="connsiteX0" fmla="*/ 429111 w 5732870"/>
              <a:gd name="connsiteY0" fmla="*/ 0 h 6857999"/>
              <a:gd name="connsiteX1" fmla="*/ 5732870 w 5732870"/>
              <a:gd name="connsiteY1" fmla="*/ 0 h 6857999"/>
              <a:gd name="connsiteX2" fmla="*/ 5732870 w 5732870"/>
              <a:gd name="connsiteY2" fmla="*/ 6857999 h 6857999"/>
              <a:gd name="connsiteX3" fmla="*/ 3711160 w 5732870"/>
              <a:gd name="connsiteY3" fmla="*/ 6857998 h 6857999"/>
              <a:gd name="connsiteX4" fmla="*/ 2048672 w 5732870"/>
              <a:gd name="connsiteY4" fmla="*/ 5697460 h 6857999"/>
              <a:gd name="connsiteX5" fmla="*/ 415019 w 5732870"/>
              <a:gd name="connsiteY5" fmla="*/ 2728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2870" h="6857999">
                <a:moveTo>
                  <a:pt x="429111" y="0"/>
                </a:moveTo>
                <a:lnTo>
                  <a:pt x="5732870" y="0"/>
                </a:lnTo>
                <a:lnTo>
                  <a:pt x="5732870" y="6857999"/>
                </a:lnTo>
                <a:lnTo>
                  <a:pt x="3711160" y="6857998"/>
                </a:lnTo>
                <a:lnTo>
                  <a:pt x="2048672" y="5697460"/>
                </a:lnTo>
                <a:cubicBezTo>
                  <a:pt x="144669" y="4364263"/>
                  <a:pt x="-510167" y="1942416"/>
                  <a:pt x="415019" y="2728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25" name="Kontur m-blau">
            <a:extLst>
              <a:ext uri="{FF2B5EF4-FFF2-40B4-BE49-F238E27FC236}">
                <a16:creationId xmlns:a16="http://schemas.microsoft.com/office/drawing/2014/main" id="{88FD0906-4EAA-4F43-892F-B4118B10D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1841" y="-1"/>
            <a:ext cx="3005000" cy="6858000"/>
          </a:xfrm>
          <a:custGeom>
            <a:avLst/>
            <a:gdLst>
              <a:gd name="connsiteX0" fmla="*/ 579460 w 5578807"/>
              <a:gd name="connsiteY0" fmla="*/ 0 h 6858001"/>
              <a:gd name="connsiteX1" fmla="*/ 5578807 w 5578807"/>
              <a:gd name="connsiteY1" fmla="*/ 1 h 6858001"/>
              <a:gd name="connsiteX2" fmla="*/ 5578807 w 5578807"/>
              <a:gd name="connsiteY2" fmla="*/ 6858001 h 6858001"/>
              <a:gd name="connsiteX3" fmla="*/ 3020510 w 5578807"/>
              <a:gd name="connsiteY3" fmla="*/ 6858000 h 6858001"/>
              <a:gd name="connsiteX4" fmla="*/ 1723072 w 5578807"/>
              <a:gd name="connsiteY4" fmla="*/ 5772487 h 6858001"/>
              <a:gd name="connsiteX5" fmla="*/ 482662 w 5578807"/>
              <a:gd name="connsiteY5" fmla="*/ 172751 h 6858001"/>
              <a:gd name="connsiteX6" fmla="*/ 579460 w 5578807"/>
              <a:gd name="connsiteY6" fmla="*/ 0 h 6858001"/>
              <a:gd name="connsiteX0" fmla="*/ 5578807 w 5670247"/>
              <a:gd name="connsiteY0" fmla="*/ 1 h 6858001"/>
              <a:gd name="connsiteX1" fmla="*/ 5578807 w 5670247"/>
              <a:gd name="connsiteY1" fmla="*/ 6858001 h 6858001"/>
              <a:gd name="connsiteX2" fmla="*/ 3020510 w 5670247"/>
              <a:gd name="connsiteY2" fmla="*/ 6858000 h 6858001"/>
              <a:gd name="connsiteX3" fmla="*/ 1723072 w 5670247"/>
              <a:gd name="connsiteY3" fmla="*/ 5772487 h 6858001"/>
              <a:gd name="connsiteX4" fmla="*/ 482662 w 5670247"/>
              <a:gd name="connsiteY4" fmla="*/ 172751 h 6858001"/>
              <a:gd name="connsiteX5" fmla="*/ 579460 w 5670247"/>
              <a:gd name="connsiteY5" fmla="*/ 0 h 6858001"/>
              <a:gd name="connsiteX6" fmla="*/ 5670247 w 5670247"/>
              <a:gd name="connsiteY6" fmla="*/ 91441 h 6858001"/>
              <a:gd name="connsiteX0" fmla="*/ 5578807 w 5578807"/>
              <a:gd name="connsiteY0" fmla="*/ 1 h 6858001"/>
              <a:gd name="connsiteX1" fmla="*/ 5578807 w 5578807"/>
              <a:gd name="connsiteY1" fmla="*/ 6858001 h 6858001"/>
              <a:gd name="connsiteX2" fmla="*/ 3020510 w 5578807"/>
              <a:gd name="connsiteY2" fmla="*/ 6858000 h 6858001"/>
              <a:gd name="connsiteX3" fmla="*/ 1723072 w 5578807"/>
              <a:gd name="connsiteY3" fmla="*/ 5772487 h 6858001"/>
              <a:gd name="connsiteX4" fmla="*/ 482662 w 5578807"/>
              <a:gd name="connsiteY4" fmla="*/ 172751 h 6858001"/>
              <a:gd name="connsiteX5" fmla="*/ 579460 w 5578807"/>
              <a:gd name="connsiteY5" fmla="*/ 0 h 6858001"/>
              <a:gd name="connsiteX0" fmla="*/ 5578807 w 5578807"/>
              <a:gd name="connsiteY0" fmla="*/ 6858001 h 6858001"/>
              <a:gd name="connsiteX1" fmla="*/ 3020510 w 5578807"/>
              <a:gd name="connsiteY1" fmla="*/ 6858000 h 6858001"/>
              <a:gd name="connsiteX2" fmla="*/ 1723072 w 5578807"/>
              <a:gd name="connsiteY2" fmla="*/ 5772487 h 6858001"/>
              <a:gd name="connsiteX3" fmla="*/ 482662 w 5578807"/>
              <a:gd name="connsiteY3" fmla="*/ 172751 h 6858001"/>
              <a:gd name="connsiteX4" fmla="*/ 579460 w 5578807"/>
              <a:gd name="connsiteY4" fmla="*/ 0 h 6858001"/>
              <a:gd name="connsiteX0" fmla="*/ 3020510 w 3020510"/>
              <a:gd name="connsiteY0" fmla="*/ 6858000 h 6858000"/>
              <a:gd name="connsiteX1" fmla="*/ 1723072 w 3020510"/>
              <a:gd name="connsiteY1" fmla="*/ 5772487 h 6858000"/>
              <a:gd name="connsiteX2" fmla="*/ 482662 w 3020510"/>
              <a:gd name="connsiteY2" fmla="*/ 172751 h 6858000"/>
              <a:gd name="connsiteX3" fmla="*/ 579460 w 302051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510" h="6858000">
                <a:moveTo>
                  <a:pt x="3020510" y="6858000"/>
                </a:moveTo>
                <a:lnTo>
                  <a:pt x="1723072" y="5772487"/>
                </a:lnTo>
                <a:cubicBezTo>
                  <a:pt x="3908" y="4329937"/>
                  <a:pt x="-466732" y="1977878"/>
                  <a:pt x="482662" y="172751"/>
                </a:cubicBezTo>
                <a:lnTo>
                  <a:pt x="579460" y="0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6" name="FooterBg">
            <a:extLst>
              <a:ext uri="{FF2B5EF4-FFF2-40B4-BE49-F238E27FC236}">
                <a16:creationId xmlns:a16="http://schemas.microsoft.com/office/drawing/2014/main" id="{E8D6BD5F-A50B-40E7-956A-8F2A9DC9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Nordzucker-Logo wh">
            <a:extLst>
              <a:ext uri="{FF2B5EF4-FFF2-40B4-BE49-F238E27FC236}">
                <a16:creationId xmlns:a16="http://schemas.microsoft.com/office/drawing/2014/main" id="{0E1BDC55-218D-40D8-8E6A-443955BC9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148" y="6463200"/>
            <a:ext cx="1584000" cy="313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D6BF0-B560-4638-A534-FC70730E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4"/>
            <a:ext cx="5759924" cy="647699"/>
          </a:xfrm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BDADC7-6C77-4E24-9AF4-55A39C06A6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4" y="1341438"/>
            <a:ext cx="5760000" cy="4608512"/>
          </a:xfrm>
        </p:spPr>
        <p:txBody>
          <a:bodyPr/>
          <a:lstStyle>
            <a:lvl1pPr marL="360000" indent="-360000">
              <a:spcBef>
                <a:spcPts val="600"/>
              </a:spcBef>
              <a:buFont typeface="+mj-lt"/>
              <a:buAutoNum type="arabicPeriod"/>
              <a:defRPr>
                <a:solidFill>
                  <a:schemeClr val="bg2"/>
                </a:solidFill>
              </a:defRPr>
            </a:lvl1pPr>
            <a:lvl2pPr marL="720000" indent="-36000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31" name="Icon Text">
            <a:extLst>
              <a:ext uri="{FF2B5EF4-FFF2-40B4-BE49-F238E27FC236}">
                <a16:creationId xmlns:a16="http://schemas.microsoft.com/office/drawing/2014/main" id="{7AC824AC-DEB6-442D-85B3-D4DCE6E5D2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2264" y="1309202"/>
            <a:ext cx="2448000" cy="503237"/>
          </a:xfrm>
        </p:spPr>
        <p:txBody>
          <a:bodyPr>
            <a:normAutofit/>
          </a:bodyPr>
          <a:lstStyle>
            <a:lvl1pPr algn="ctr">
              <a:buFontTx/>
              <a:buNone/>
              <a:defRPr sz="2400" cap="all" baseline="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/>
              <a:t>Icon Text</a:t>
            </a:r>
            <a:endParaRPr lang="en-GB" dirty="0"/>
          </a:p>
        </p:txBody>
      </p:sp>
      <p:sp>
        <p:nvSpPr>
          <p:cNvPr id="29" name="Icon-Platzhalter">
            <a:extLst>
              <a:ext uri="{FF2B5EF4-FFF2-40B4-BE49-F238E27FC236}">
                <a16:creationId xmlns:a16="http://schemas.microsoft.com/office/drawing/2014/main" id="{2534B2C7-747C-4B79-AE42-BE2A6326CF5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544533" y="2133600"/>
            <a:ext cx="2303462" cy="2303463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CAEF337-73A1-41B3-B03F-0D544539F8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207423F-2939-4078-ACCA-1A4419AF85EC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37C67A6-3208-49A8-B2E1-53F95647D0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ED7585-72EF-483E-9BEA-15EC171EB9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935E58F8-9122-43A1-A376-5270A45807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3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_Sub-Section Hea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ontur m-blau">
            <a:extLst>
              <a:ext uri="{FF2B5EF4-FFF2-40B4-BE49-F238E27FC236}">
                <a16:creationId xmlns:a16="http://schemas.microsoft.com/office/drawing/2014/main" id="{81ECC166-8B58-4E0F-B08B-A79500AC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9018" y="1"/>
            <a:ext cx="3711160" cy="6857998"/>
          </a:xfrm>
          <a:custGeom>
            <a:avLst/>
            <a:gdLst>
              <a:gd name="connsiteX0" fmla="*/ 429111 w 5761631"/>
              <a:gd name="connsiteY0" fmla="*/ 0 h 6857999"/>
              <a:gd name="connsiteX1" fmla="*/ 5761630 w 5761631"/>
              <a:gd name="connsiteY1" fmla="*/ 0 h 6857999"/>
              <a:gd name="connsiteX2" fmla="*/ 5761631 w 5761631"/>
              <a:gd name="connsiteY2" fmla="*/ 6857999 h 6857999"/>
              <a:gd name="connsiteX3" fmla="*/ 3711160 w 5761631"/>
              <a:gd name="connsiteY3" fmla="*/ 6857998 h 6857999"/>
              <a:gd name="connsiteX4" fmla="*/ 2048672 w 5761631"/>
              <a:gd name="connsiteY4" fmla="*/ 5697460 h 6857999"/>
              <a:gd name="connsiteX5" fmla="*/ 415019 w 5761631"/>
              <a:gd name="connsiteY5" fmla="*/ 27283 h 6857999"/>
              <a:gd name="connsiteX6" fmla="*/ 429111 w 5761631"/>
              <a:gd name="connsiteY6" fmla="*/ 0 h 6857999"/>
              <a:gd name="connsiteX0" fmla="*/ 5761630 w 5853070"/>
              <a:gd name="connsiteY0" fmla="*/ 0 h 6857999"/>
              <a:gd name="connsiteX1" fmla="*/ 5761631 w 5853070"/>
              <a:gd name="connsiteY1" fmla="*/ 6857999 h 6857999"/>
              <a:gd name="connsiteX2" fmla="*/ 3711160 w 5853070"/>
              <a:gd name="connsiteY2" fmla="*/ 6857998 h 6857999"/>
              <a:gd name="connsiteX3" fmla="*/ 2048672 w 5853070"/>
              <a:gd name="connsiteY3" fmla="*/ 5697460 h 6857999"/>
              <a:gd name="connsiteX4" fmla="*/ 415019 w 5853070"/>
              <a:gd name="connsiteY4" fmla="*/ 27283 h 6857999"/>
              <a:gd name="connsiteX5" fmla="*/ 429111 w 5853070"/>
              <a:gd name="connsiteY5" fmla="*/ 0 h 6857999"/>
              <a:gd name="connsiteX6" fmla="*/ 5853070 w 5853070"/>
              <a:gd name="connsiteY6" fmla="*/ 91440 h 6857999"/>
              <a:gd name="connsiteX0" fmla="*/ 5761630 w 5761631"/>
              <a:gd name="connsiteY0" fmla="*/ 0 h 6857999"/>
              <a:gd name="connsiteX1" fmla="*/ 5761631 w 5761631"/>
              <a:gd name="connsiteY1" fmla="*/ 6857999 h 6857999"/>
              <a:gd name="connsiteX2" fmla="*/ 3711160 w 5761631"/>
              <a:gd name="connsiteY2" fmla="*/ 6857998 h 6857999"/>
              <a:gd name="connsiteX3" fmla="*/ 2048672 w 5761631"/>
              <a:gd name="connsiteY3" fmla="*/ 5697460 h 6857999"/>
              <a:gd name="connsiteX4" fmla="*/ 415019 w 5761631"/>
              <a:gd name="connsiteY4" fmla="*/ 27283 h 6857999"/>
              <a:gd name="connsiteX5" fmla="*/ 429111 w 5761631"/>
              <a:gd name="connsiteY5" fmla="*/ 0 h 6857999"/>
              <a:gd name="connsiteX0" fmla="*/ 5761631 w 5761631"/>
              <a:gd name="connsiteY0" fmla="*/ 6857999 h 6857999"/>
              <a:gd name="connsiteX1" fmla="*/ 3711160 w 5761631"/>
              <a:gd name="connsiteY1" fmla="*/ 6857998 h 6857999"/>
              <a:gd name="connsiteX2" fmla="*/ 2048672 w 5761631"/>
              <a:gd name="connsiteY2" fmla="*/ 5697460 h 6857999"/>
              <a:gd name="connsiteX3" fmla="*/ 415019 w 5761631"/>
              <a:gd name="connsiteY3" fmla="*/ 27283 h 6857999"/>
              <a:gd name="connsiteX4" fmla="*/ 429111 w 5761631"/>
              <a:gd name="connsiteY4" fmla="*/ 0 h 6857999"/>
              <a:gd name="connsiteX0" fmla="*/ 3711160 w 3711160"/>
              <a:gd name="connsiteY0" fmla="*/ 6857998 h 6857998"/>
              <a:gd name="connsiteX1" fmla="*/ 2048672 w 3711160"/>
              <a:gd name="connsiteY1" fmla="*/ 5697460 h 6857998"/>
              <a:gd name="connsiteX2" fmla="*/ 415019 w 3711160"/>
              <a:gd name="connsiteY2" fmla="*/ 27283 h 6857998"/>
              <a:gd name="connsiteX3" fmla="*/ 429111 w 3711160"/>
              <a:gd name="connsiteY3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160" h="6857998">
                <a:moveTo>
                  <a:pt x="3711160" y="6857998"/>
                </a:moveTo>
                <a:lnTo>
                  <a:pt x="2048672" y="5697460"/>
                </a:lnTo>
                <a:cubicBezTo>
                  <a:pt x="144669" y="4364263"/>
                  <a:pt x="-510167" y="1942416"/>
                  <a:pt x="415019" y="27283"/>
                </a:cubicBezTo>
                <a:lnTo>
                  <a:pt x="429111" y="0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6" name="Kontur grau">
            <a:extLst>
              <a:ext uri="{FF2B5EF4-FFF2-40B4-BE49-F238E27FC236}">
                <a16:creationId xmlns:a16="http://schemas.microsoft.com/office/drawing/2014/main" id="{7FFF381B-3203-4433-94BC-DF918B0BB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1840" y="-1"/>
            <a:ext cx="3020510" cy="6858000"/>
          </a:xfrm>
          <a:custGeom>
            <a:avLst/>
            <a:gdLst>
              <a:gd name="connsiteX0" fmla="*/ 579460 w 5578807"/>
              <a:gd name="connsiteY0" fmla="*/ 0 h 6858001"/>
              <a:gd name="connsiteX1" fmla="*/ 5578807 w 5578807"/>
              <a:gd name="connsiteY1" fmla="*/ 1 h 6858001"/>
              <a:gd name="connsiteX2" fmla="*/ 5578807 w 5578807"/>
              <a:gd name="connsiteY2" fmla="*/ 6858001 h 6858001"/>
              <a:gd name="connsiteX3" fmla="*/ 3020510 w 5578807"/>
              <a:gd name="connsiteY3" fmla="*/ 6858000 h 6858001"/>
              <a:gd name="connsiteX4" fmla="*/ 1723072 w 5578807"/>
              <a:gd name="connsiteY4" fmla="*/ 5772487 h 6858001"/>
              <a:gd name="connsiteX5" fmla="*/ 482662 w 5578807"/>
              <a:gd name="connsiteY5" fmla="*/ 172751 h 6858001"/>
              <a:gd name="connsiteX6" fmla="*/ 579460 w 5578807"/>
              <a:gd name="connsiteY6" fmla="*/ 0 h 6858001"/>
              <a:gd name="connsiteX0" fmla="*/ 5578807 w 5670247"/>
              <a:gd name="connsiteY0" fmla="*/ 1 h 6858001"/>
              <a:gd name="connsiteX1" fmla="*/ 5578807 w 5670247"/>
              <a:gd name="connsiteY1" fmla="*/ 6858001 h 6858001"/>
              <a:gd name="connsiteX2" fmla="*/ 3020510 w 5670247"/>
              <a:gd name="connsiteY2" fmla="*/ 6858000 h 6858001"/>
              <a:gd name="connsiteX3" fmla="*/ 1723072 w 5670247"/>
              <a:gd name="connsiteY3" fmla="*/ 5772487 h 6858001"/>
              <a:gd name="connsiteX4" fmla="*/ 482662 w 5670247"/>
              <a:gd name="connsiteY4" fmla="*/ 172751 h 6858001"/>
              <a:gd name="connsiteX5" fmla="*/ 579460 w 5670247"/>
              <a:gd name="connsiteY5" fmla="*/ 0 h 6858001"/>
              <a:gd name="connsiteX6" fmla="*/ 5670247 w 5670247"/>
              <a:gd name="connsiteY6" fmla="*/ 91441 h 6858001"/>
              <a:gd name="connsiteX0" fmla="*/ 5578807 w 5578807"/>
              <a:gd name="connsiteY0" fmla="*/ 1 h 6858001"/>
              <a:gd name="connsiteX1" fmla="*/ 5578807 w 5578807"/>
              <a:gd name="connsiteY1" fmla="*/ 6858001 h 6858001"/>
              <a:gd name="connsiteX2" fmla="*/ 3020510 w 5578807"/>
              <a:gd name="connsiteY2" fmla="*/ 6858000 h 6858001"/>
              <a:gd name="connsiteX3" fmla="*/ 1723072 w 5578807"/>
              <a:gd name="connsiteY3" fmla="*/ 5772487 h 6858001"/>
              <a:gd name="connsiteX4" fmla="*/ 482662 w 5578807"/>
              <a:gd name="connsiteY4" fmla="*/ 172751 h 6858001"/>
              <a:gd name="connsiteX5" fmla="*/ 579460 w 5578807"/>
              <a:gd name="connsiteY5" fmla="*/ 0 h 6858001"/>
              <a:gd name="connsiteX0" fmla="*/ 5578807 w 5578807"/>
              <a:gd name="connsiteY0" fmla="*/ 6858001 h 6858001"/>
              <a:gd name="connsiteX1" fmla="*/ 3020510 w 5578807"/>
              <a:gd name="connsiteY1" fmla="*/ 6858000 h 6858001"/>
              <a:gd name="connsiteX2" fmla="*/ 1723072 w 5578807"/>
              <a:gd name="connsiteY2" fmla="*/ 5772487 h 6858001"/>
              <a:gd name="connsiteX3" fmla="*/ 482662 w 5578807"/>
              <a:gd name="connsiteY3" fmla="*/ 172751 h 6858001"/>
              <a:gd name="connsiteX4" fmla="*/ 579460 w 5578807"/>
              <a:gd name="connsiteY4" fmla="*/ 0 h 6858001"/>
              <a:gd name="connsiteX0" fmla="*/ 3020510 w 3020510"/>
              <a:gd name="connsiteY0" fmla="*/ 6858000 h 6858000"/>
              <a:gd name="connsiteX1" fmla="*/ 1723072 w 3020510"/>
              <a:gd name="connsiteY1" fmla="*/ 5772487 h 6858000"/>
              <a:gd name="connsiteX2" fmla="*/ 482662 w 3020510"/>
              <a:gd name="connsiteY2" fmla="*/ 172751 h 6858000"/>
              <a:gd name="connsiteX3" fmla="*/ 579460 w 302051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510" h="6858000">
                <a:moveTo>
                  <a:pt x="3020510" y="6858000"/>
                </a:moveTo>
                <a:lnTo>
                  <a:pt x="1723072" y="5772487"/>
                </a:lnTo>
                <a:cubicBezTo>
                  <a:pt x="3908" y="4329937"/>
                  <a:pt x="-466732" y="1977878"/>
                  <a:pt x="482662" y="172751"/>
                </a:cubicBezTo>
                <a:lnTo>
                  <a:pt x="579460" y="0"/>
                </a:ln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24" name="FooterBg">
            <a:extLst>
              <a:ext uri="{FF2B5EF4-FFF2-40B4-BE49-F238E27FC236}">
                <a16:creationId xmlns:a16="http://schemas.microsoft.com/office/drawing/2014/main" id="{1190515B-C838-43DA-9F88-FFB43EE6B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Nordzucker-Logo wh">
            <a:extLst>
              <a:ext uri="{FF2B5EF4-FFF2-40B4-BE49-F238E27FC236}">
                <a16:creationId xmlns:a16="http://schemas.microsoft.com/office/drawing/2014/main" id="{426B913E-9F52-46D8-BA94-D6C3A66A1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148" y="6463200"/>
            <a:ext cx="1584000" cy="313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D6BF0-B560-4638-A534-FC70730E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4"/>
            <a:ext cx="5759924" cy="647699"/>
          </a:xfrm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BDADC7-6C77-4E24-9AF4-55A39C06A6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4" y="1341438"/>
            <a:ext cx="5760000" cy="4608512"/>
          </a:xfrm>
        </p:spPr>
        <p:txBody>
          <a:bodyPr/>
          <a:lstStyle>
            <a:lvl1pPr marL="360000" indent="-360000">
              <a:spcBef>
                <a:spcPts val="600"/>
              </a:spcBef>
              <a:buFont typeface="+mj-lt"/>
              <a:buAutoNum type="arabicPeriod"/>
              <a:defRPr>
                <a:solidFill>
                  <a:schemeClr val="bg2"/>
                </a:solidFill>
              </a:defRPr>
            </a:lvl1pPr>
            <a:lvl2pPr marL="720000" indent="-36000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18" name="Icon Text">
            <a:extLst>
              <a:ext uri="{FF2B5EF4-FFF2-40B4-BE49-F238E27FC236}">
                <a16:creationId xmlns:a16="http://schemas.microsoft.com/office/drawing/2014/main" id="{128A5C68-F177-426E-A708-5D575C4BB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2264" y="1309202"/>
            <a:ext cx="2448000" cy="503237"/>
          </a:xfrm>
        </p:spPr>
        <p:txBody>
          <a:bodyPr>
            <a:normAutofit/>
          </a:bodyPr>
          <a:lstStyle>
            <a:lvl1pPr algn="ctr">
              <a:buFontTx/>
              <a:buNone/>
              <a:defRPr sz="2400" cap="all" baseline="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/>
              <a:t>Icon Text</a:t>
            </a:r>
            <a:endParaRPr lang="en-GB" dirty="0"/>
          </a:p>
        </p:txBody>
      </p:sp>
      <p:sp>
        <p:nvSpPr>
          <p:cNvPr id="17" name="Icon Platzhalter">
            <a:extLst>
              <a:ext uri="{FF2B5EF4-FFF2-40B4-BE49-F238E27FC236}">
                <a16:creationId xmlns:a16="http://schemas.microsoft.com/office/drawing/2014/main" id="{EC5FC857-6CF9-49CE-97E9-6D35DF7222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44533" y="2133600"/>
            <a:ext cx="2303462" cy="2303463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Icon</a:t>
            </a:r>
            <a:endParaRPr lang="en-GB" dirty="0"/>
          </a:p>
        </p:txBody>
      </p:sp>
      <p:sp>
        <p:nvSpPr>
          <p:cNvPr id="26" name="PageNoBg">
            <a:extLst>
              <a:ext uri="{FF2B5EF4-FFF2-40B4-BE49-F238E27FC236}">
                <a16:creationId xmlns:a16="http://schemas.microsoft.com/office/drawing/2014/main" id="{BEF8C61B-FA26-4FF7-B411-114D3C3410D8}"/>
              </a:ext>
            </a:extLst>
          </p:cNvPr>
          <p:cNvSpPr/>
          <p:nvPr/>
        </p:nvSpPr>
        <p:spPr>
          <a:xfrm>
            <a:off x="11832000" y="2751111"/>
            <a:ext cx="36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4974FC5-07DD-431C-90B0-D9504675D2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A98E1C-7E22-4D80-869C-D812E80F32BC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72B33C-98C6-4A2B-B6D8-3FA14681A5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96AEBF6-8212-455F-A7F2-0C00D28A62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5CC83E7D-CA84-49FC-98AB-8262838EF6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6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_Two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3670-41C8-40A4-B576-5332B40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B29D-6994-4963-9728-3C8B2CF7B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342800"/>
            <a:ext cx="5328000" cy="46071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FB2F9-8570-478B-BFF0-55363B757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600" y="1342800"/>
            <a:ext cx="5328000" cy="46071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DEF3965-55C4-4DE4-9E0E-AAE598BA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7572-288A-4476-A9DE-25E7CFE2C513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C3A2DCC-0CB1-4AA0-BBFC-96C2A9B4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8C6CC4-3B58-4CC8-91C1-0F230719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0B679752-CADB-43F5-AC9D-981046619BD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722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Comparis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107F4E8-D7A2-4B80-B4B8-DCEFD98D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9" y="404812"/>
            <a:ext cx="10801200" cy="64770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BC86F-21C1-416A-9A8C-C84BF3B65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799" y="1342800"/>
            <a:ext cx="5328000" cy="43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7F827-8CD9-49E9-B6AC-C5BA174AE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799" y="1905000"/>
            <a:ext cx="5328000" cy="4044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0098E-17AB-4E67-A7FB-EF062FF89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2800"/>
            <a:ext cx="5328000" cy="43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0DABD-4D23-4221-B08E-1DE562903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05000"/>
            <a:ext cx="5328000" cy="4044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7A2AE96-C3C0-48BA-A494-96276C91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AAA7-DC41-4DAA-9A2C-F92F18224034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9E897D0-6712-4D9D-91F2-B6B6BC5D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EB7F7A0-4A4C-4BF6-B75D-65D23241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D2D1A51A-19C5-41DC-B294-B101D6D9F6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316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Content and large 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3670-41C8-40A4-B576-5332B400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B29D-6994-4963-9728-3C8B2CF7B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342799"/>
            <a:ext cx="5328000" cy="46083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39BAE60-1B85-485A-A59F-E77E9D4899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69025" y="1341438"/>
            <a:ext cx="6022975" cy="46085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 noProof="0"/>
              <a:t>Insert image here</a:t>
            </a:r>
            <a:endParaRPr lang="en-GB" noProof="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6DD99B0-A1B5-43F1-8FD8-99072C1A801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61C359B-5F5E-428B-85EF-E4297F43CCB6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BDD8E84-B8D0-48A2-A1C4-AE6032B2187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ABC044C-1A64-459D-AF30-5026425BB4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PAGE </a:t>
            </a:r>
            <a:fld id="{D98EA9DD-65D0-45E6-95C5-5B5BBAD5DA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34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Content, Conclusion, medium 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0AEF7A4-6FE9-44E2-9863-C98C3CA2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5F7EC4-ABD0-43A0-B28D-2249E54BE8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5325" y="1341438"/>
            <a:ext cx="6553200" cy="39592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2097632-C570-4A8E-BD26-775D916BE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518800"/>
            <a:ext cx="6553200" cy="431800"/>
          </a:xfrm>
        </p:spPr>
        <p:txBody>
          <a:bodyPr/>
          <a:lstStyle>
            <a:lvl1pPr>
              <a:buSzPct val="120000"/>
              <a:defRPr/>
            </a:lvl1pPr>
          </a:lstStyle>
          <a:p>
            <a:pPr lvl="0"/>
            <a:r>
              <a:rPr lang="en-GB" noProof="0"/>
              <a:t>Conclusion</a:t>
            </a:r>
            <a:endParaRPr lang="en-GB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39BAE60-1B85-485A-A59F-E77E9D4899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6001" y="1341437"/>
            <a:ext cx="3996000" cy="4609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GB" noProof="0"/>
              <a:t>Insert image here</a:t>
            </a:r>
            <a:endParaRPr lang="en-GB" noProof="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D0435E3-F782-47C2-B5C1-828D69AC58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7438C6E-55DD-4B0C-A4F9-933334ABEAA2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20C4CB9-00C6-44A2-922A-8E897D8ECA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0885B6B-4643-4CFB-B32A-91A398C7751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D9D615AB-A750-4C70-8143-62F0BDFA77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99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Bg">
            <a:extLst>
              <a:ext uri="{FF2B5EF4-FFF2-40B4-BE49-F238E27FC236}">
                <a16:creationId xmlns:a16="http://schemas.microsoft.com/office/drawing/2014/main" id="{3D757FD4-CD55-4128-981B-514E9C1CC273}"/>
              </a:ext>
            </a:extLst>
          </p:cNvPr>
          <p:cNvSpPr/>
          <p:nvPr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/>
          </a:p>
        </p:txBody>
      </p:sp>
      <p:pic>
        <p:nvPicPr>
          <p:cNvPr id="16" name="Nordzucker-Logo wh">
            <a:extLst>
              <a:ext uri="{FF2B5EF4-FFF2-40B4-BE49-F238E27FC236}">
                <a16:creationId xmlns:a16="http://schemas.microsoft.com/office/drawing/2014/main" id="{1E1AA394-9255-4E4B-BF1A-D84DDA4ED48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48148" y="6463200"/>
            <a:ext cx="1584000" cy="31335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62863-47F8-4A85-BED7-275BE58A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6D204-8FC9-474B-A3F2-7862A4FDC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1342800"/>
            <a:ext cx="10801200" cy="4607150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148E705-5D94-4E64-B53C-47A7624C8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62000" y="3021111"/>
            <a:ext cx="900000" cy="360000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36000" rIns="72000" bIns="3600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ACD98891-808B-4EA9-A4F1-911133A53B8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3B20A5-AEBA-4E1B-AFF2-C6DCAA062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400" y="6437313"/>
            <a:ext cx="936104" cy="360000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66C71328-EE11-4800-8877-04450FDE62D4}" type="datetimeFigureOut">
              <a:rPr lang="pl-PL" smtClean="0"/>
              <a:pPr/>
              <a:t>21.11.2024</a:t>
            </a:fld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AF4C7FD-0E85-435C-820D-EFD5409E3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3512" y="6437313"/>
            <a:ext cx="8136000" cy="360000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73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2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483">
          <p15:clr>
            <a:srgbClr val="F26B43"/>
          </p15:clr>
        </p15:guide>
        <p15:guide id="3" pos="7197">
          <p15:clr>
            <a:srgbClr val="F26B43"/>
          </p15:clr>
        </p15:guide>
        <p15:guide id="4" orient="horz" pos="255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kriniairunkeliai.l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kriniairunkeliai.l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4B31C-5326-4215-A0FB-B849609E4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Prisijungimas į </a:t>
            </a:r>
            <a:r>
              <a:rPr lang="en-GB" dirty="0" err="1"/>
              <a:t>CropConnect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79FDDD1-94C5-47C8-94F7-361B6D75E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Instrukcija sistemai www.cropconnect.farm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334AF32-7D6B-43BE-B354-67580576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4"/>
            <a:ext cx="5759924" cy="647699"/>
          </a:xfrm>
        </p:spPr>
        <p:txBody>
          <a:bodyPr anchor="ctr">
            <a:normAutofit/>
          </a:bodyPr>
          <a:lstStyle/>
          <a:p>
            <a:r>
              <a:rPr lang="lt-LT" dirty="0"/>
              <a:t>Įžanga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81DDE21-56F3-40E9-A725-3B339220B7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4" y="1341438"/>
            <a:ext cx="57600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Ši instrukcija sukurta siekiant padėti Jums pirmą kartą prisijungti prie „CropConnect“ – naujos sistemos, kuri ateityje pakeis dabartinę </a:t>
            </a:r>
            <a:r>
              <a:rPr lang="lt-LT" dirty="0">
                <a:hlinkClick r:id="rId3"/>
              </a:rPr>
              <a:t>www.cukriniairunkeliai.lt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Sekančiose skaidrėse sužinosite, kaip užregistruoti savo paskyrą ir pradėti naudotis naująja sistema. </a:t>
            </a:r>
          </a:p>
          <a:p>
            <a:pPr marL="0" indent="0">
              <a:buNone/>
            </a:pPr>
            <a:r>
              <a:rPr lang="lt-LT" dirty="0"/>
              <a:t>Jei susidursite su kokiomis nors problemomis, nedvejodami kreipkitės numeriu +370 (909) 3570. 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72830-8ECE-4B8F-A94C-EA6C8BB2B9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95400" y="6437313"/>
            <a:ext cx="936104" cy="360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B9455F0-BA87-4753-B149-A06FC6D3B50C}" type="datetimeFigureOut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21.11.2024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FBF10B95-3257-753B-F0C0-95612F2FC76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703512" y="6437313"/>
            <a:ext cx="813600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B44C3CD-B422-43B3-B97F-8A4FA8CDBD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rot="16200000">
            <a:off x="11562000" y="3021111"/>
            <a:ext cx="900000" cy="360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86FD4D3E-862E-4E86-94BD-B3C79744EF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1D0361-F4EC-D4D9-8A47-E0856B3B4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1484784"/>
            <a:ext cx="4268585" cy="18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9C429F-5D57-46F2-ACCD-598B40CB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 anchor="ctr">
            <a:normAutofit/>
          </a:bodyPr>
          <a:lstStyle/>
          <a:p>
            <a:r>
              <a:rPr lang="lt-LT" dirty="0"/>
              <a:t>El. laiškas su pakvietimu prisijungti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BAC1C1-40BA-4528-880F-E848E3654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342800"/>
            <a:ext cx="5328000" cy="4607150"/>
          </a:xfrm>
        </p:spPr>
        <p:txBody>
          <a:bodyPr>
            <a:normAutofit/>
          </a:bodyPr>
          <a:lstStyle/>
          <a:p>
            <a:r>
              <a:rPr lang="en-GB" dirty="0"/>
              <a:t>Tam </a:t>
            </a:r>
            <a:r>
              <a:rPr lang="en-GB" dirty="0" err="1"/>
              <a:t>tikru</a:t>
            </a:r>
            <a:r>
              <a:rPr lang="en-GB" dirty="0"/>
              <a:t> </a:t>
            </a:r>
            <a:r>
              <a:rPr lang="en-GB" dirty="0" err="1"/>
              <a:t>metu</a:t>
            </a:r>
            <a:r>
              <a:rPr lang="en-GB" dirty="0"/>
              <a:t> </a:t>
            </a:r>
            <a:r>
              <a:rPr lang="en-GB" dirty="0" err="1"/>
              <a:t>gausite</a:t>
            </a:r>
            <a:r>
              <a:rPr lang="en-GB" dirty="0"/>
              <a:t> </a:t>
            </a:r>
            <a:r>
              <a:rPr lang="en-GB" dirty="0" err="1"/>
              <a:t>kvietimą</a:t>
            </a:r>
            <a:r>
              <a:rPr lang="en-GB" dirty="0"/>
              <a:t> el. </a:t>
            </a:r>
            <a:r>
              <a:rPr lang="en-GB" dirty="0" err="1"/>
              <a:t>paštu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tema</a:t>
            </a:r>
            <a:r>
              <a:rPr lang="en-GB" dirty="0"/>
              <a:t> „</a:t>
            </a:r>
            <a:r>
              <a:rPr lang="en-GB" dirty="0" err="1"/>
              <a:t>Kviečiame</a:t>
            </a:r>
            <a:r>
              <a:rPr lang="en-GB" dirty="0"/>
              <a:t> </a:t>
            </a:r>
            <a:r>
              <a:rPr lang="en-GB" dirty="0" err="1"/>
              <a:t>prisijungti</a:t>
            </a:r>
            <a:r>
              <a:rPr lang="en-GB" dirty="0"/>
              <a:t> </a:t>
            </a:r>
            <a:r>
              <a:rPr lang="en-GB" dirty="0" err="1"/>
              <a:t>prie</a:t>
            </a:r>
            <a:r>
              <a:rPr lang="en-GB" dirty="0"/>
              <a:t> </a:t>
            </a:r>
            <a:r>
              <a:rPr lang="en-GB" dirty="0" err="1"/>
              <a:t>CropConnect</a:t>
            </a:r>
            <a:r>
              <a:rPr lang="en-GB" dirty="0"/>
              <a:t>!“.</a:t>
            </a:r>
            <a:endParaRPr lang="lt-LT" dirty="0"/>
          </a:p>
          <a:p>
            <a:r>
              <a:rPr lang="lt-LT" dirty="0"/>
              <a:t>Pranešimas bus išsiųstas el. pašto adresu, kurį anksčiau nurodėte Agrocentrui. </a:t>
            </a:r>
          </a:p>
          <a:p>
            <a:r>
              <a:rPr lang="lt-LT" dirty="0"/>
              <a:t>El. laiške spauskite „</a:t>
            </a:r>
            <a:r>
              <a:rPr lang="lt-LT" b="1" dirty="0">
                <a:solidFill>
                  <a:schemeClr val="accent4"/>
                </a:solidFill>
              </a:rPr>
              <a:t>Aktyvinkite savo paskyrą</a:t>
            </a:r>
            <a:r>
              <a:rPr lang="lt-LT" dirty="0"/>
              <a:t>“.</a:t>
            </a:r>
            <a:endParaRPr lang="pl-PL" dirty="0">
              <a:solidFill>
                <a:srgbClr val="A2C937"/>
              </a:solidFill>
            </a:endParaRPr>
          </a:p>
          <a:p>
            <a:r>
              <a:rPr lang="lt-LT" dirty="0"/>
              <a:t>Jei kvietimo el. pašto dėžutėje nerandat</a:t>
            </a:r>
            <a:r>
              <a:rPr lang="en-US" dirty="0"/>
              <a:t>e</a:t>
            </a:r>
            <a:r>
              <a:rPr lang="lt-LT" dirty="0"/>
              <a:t> – nepamirškite pasitikrinti „Šlamšto“ aplanką. </a:t>
            </a:r>
            <a:endParaRPr lang="en-GB" dirty="0">
              <a:solidFill>
                <a:srgbClr val="A2C937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3E21A4-F9DA-4B73-9633-2F2A0DA2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400" y="6437313"/>
            <a:ext cx="93610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7D22467-3B74-46CB-8012-3FC042510308}" type="datetimeFigureOut">
              <a:rPr lang="pl-PL" smtClean="0"/>
              <a:t>21.11.2024</a:t>
            </a:fld>
            <a:endParaRPr lang="de-DE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94B6FCE-A9F7-AD9C-F2CA-C8F28D60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437313"/>
            <a:ext cx="8136000" cy="36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33949D-BD31-4C09-AAAE-68427118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562000" y="3021111"/>
            <a:ext cx="90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PAGE </a:t>
            </a:r>
            <a:fld id="{00933804-8F8E-4576-AA26-544286113723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2546E-7495-38A8-D671-790A38CEC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414" y="374901"/>
            <a:ext cx="4769586" cy="513431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FDA9ED-A06F-AB4F-2E0C-A2A246A276AB}"/>
              </a:ext>
            </a:extLst>
          </p:cNvPr>
          <p:cNvCxnSpPr>
            <a:cxnSpLocks/>
          </p:cNvCxnSpPr>
          <p:nvPr/>
        </p:nvCxnSpPr>
        <p:spPr>
          <a:xfrm>
            <a:off x="5519936" y="3140968"/>
            <a:ext cx="3168352" cy="288032"/>
          </a:xfrm>
          <a:prstGeom prst="straightConnector1">
            <a:avLst/>
          </a:prstGeom>
          <a:ln w="38100">
            <a:solidFill>
              <a:srgbClr val="A2C9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4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9C429F-5D57-46F2-ACCD-598B40CB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 anchor="ctr">
            <a:normAutofit/>
          </a:bodyPr>
          <a:lstStyle/>
          <a:p>
            <a:r>
              <a:rPr lang="lt-LT" dirty="0"/>
              <a:t>Patvirtinimo kodas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BAC1C1-40BA-4528-880F-E848E3654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99" y="1342800"/>
            <a:ext cx="5137799" cy="4607150"/>
          </a:xfrm>
        </p:spPr>
        <p:txBody>
          <a:bodyPr>
            <a:normAutofit/>
          </a:bodyPr>
          <a:lstStyle/>
          <a:p>
            <a:r>
              <a:rPr lang="lt-LT" dirty="0"/>
              <a:t>Spustelėję „</a:t>
            </a:r>
            <a:r>
              <a:rPr lang="lt-LT" dirty="0">
                <a:solidFill>
                  <a:schemeClr val="accent4"/>
                </a:solidFill>
              </a:rPr>
              <a:t>Aktyvinti paskyrą</a:t>
            </a:r>
            <a:r>
              <a:rPr lang="lt-LT" dirty="0"/>
              <a:t>“, būsite automatiškai nukreipti į „CropConnect“ puslapį savo žiniatinklio naršyklėje.</a:t>
            </a:r>
          </a:p>
          <a:p>
            <a:r>
              <a:rPr lang="lt-LT" dirty="0"/>
              <a:t>Jūsų el. pašto adresas jau bus įrašytas baltame laukelyje. </a:t>
            </a:r>
            <a:endParaRPr lang="pl-PL" dirty="0"/>
          </a:p>
          <a:p>
            <a:r>
              <a:rPr lang="pt-BR" dirty="0"/>
              <a:t>Saugumo sumetimais jūsų bus paprašyta nurodyti patvirtinimo kodą.</a:t>
            </a:r>
            <a:endParaRPr lang="lt-LT" dirty="0"/>
          </a:p>
          <a:p>
            <a:r>
              <a:rPr lang="lt-LT" dirty="0"/>
              <a:t>Norėdami jį gauti, spustelėkite „</a:t>
            </a:r>
            <a:r>
              <a:rPr lang="lt-LT" dirty="0">
                <a:solidFill>
                  <a:schemeClr val="accent4"/>
                </a:solidFill>
              </a:rPr>
              <a:t>Siųsti patvirtinimo kodą</a:t>
            </a:r>
            <a:r>
              <a:rPr lang="lt-LT" dirty="0"/>
              <a:t>“.</a:t>
            </a:r>
            <a:endParaRPr lang="en-GB" dirty="0">
              <a:solidFill>
                <a:srgbClr val="A2C937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3E21A4-F9DA-4B73-9633-2F2A0DA2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400" y="6437313"/>
            <a:ext cx="93610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475D54-8710-45D5-85BD-4B8B9FF98D84}" type="datetimeFigureOut">
              <a:rPr lang="pl-PL" smtClean="0"/>
              <a:t>21.11.2024</a:t>
            </a:fld>
            <a:endParaRPr lang="de-DE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94B6FCE-A9F7-AD9C-F2CA-C8F28D60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437313"/>
            <a:ext cx="8136000" cy="36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33949D-BD31-4C09-AAAE-68427118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562000" y="3021111"/>
            <a:ext cx="90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PAGE </a:t>
            </a:r>
            <a:fld id="{FA4AB923-08E0-4F34-B55A-4F927DC1BBF1}" type="slidenum">
              <a:rPr lang="en-GB" smtClean="0"/>
              <a:t>4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63EC1-CD53-C937-571E-5D94BC4F7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336715"/>
            <a:ext cx="3534030" cy="558924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6F41CA-A6B7-8253-41A1-288CC0369FA7}"/>
              </a:ext>
            </a:extLst>
          </p:cNvPr>
          <p:cNvCxnSpPr>
            <a:cxnSpLocks/>
          </p:cNvCxnSpPr>
          <p:nvPr/>
        </p:nvCxnSpPr>
        <p:spPr>
          <a:xfrm>
            <a:off x="4727849" y="4077072"/>
            <a:ext cx="3384375" cy="288032"/>
          </a:xfrm>
          <a:prstGeom prst="straightConnector1">
            <a:avLst/>
          </a:prstGeom>
          <a:ln w="38100">
            <a:solidFill>
              <a:srgbClr val="A2C9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58D1A6C-2D8D-3678-9257-06F86288D3B5}"/>
              </a:ext>
            </a:extLst>
          </p:cNvPr>
          <p:cNvSpPr/>
          <p:nvPr/>
        </p:nvSpPr>
        <p:spPr>
          <a:xfrm>
            <a:off x="8400256" y="3717032"/>
            <a:ext cx="11521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7559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9C429F-5D57-46F2-ACCD-598B40CB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 anchor="ctr">
            <a:normAutofit/>
          </a:bodyPr>
          <a:lstStyle/>
          <a:p>
            <a:r>
              <a:rPr lang="lt-LT" dirty="0"/>
              <a:t>Patvirtinimo kodas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BAC1C1-40BA-4528-880F-E848E3654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342800"/>
            <a:ext cx="5012380" cy="4607150"/>
          </a:xfrm>
        </p:spPr>
        <p:txBody>
          <a:bodyPr vert="horz" lIns="72000" tIns="36000" rIns="72000" bIns="36000" rtlCol="0" anchor="t">
            <a:normAutofit/>
          </a:bodyPr>
          <a:lstStyle/>
          <a:p>
            <a:pPr marL="215900" indent="-215900"/>
            <a:r>
              <a:rPr lang="lt-LT" dirty="0"/>
              <a:t>Patvirtinimo kodas netrukus bus išsiųstas į jūsų el. pašto adresą (pavyzdys 6 puslapyje).</a:t>
            </a:r>
          </a:p>
          <a:p>
            <a:pPr marL="215900" indent="-215900"/>
            <a:r>
              <a:rPr lang="lt-LT" dirty="0"/>
              <a:t>Nukopijuokite patvirtinimo kodą iš savo el. pašto dėžutės į raudonai pažymėtą baltą langelį ir spustelėkite „</a:t>
            </a:r>
            <a:r>
              <a:rPr lang="lt-LT" dirty="0">
                <a:solidFill>
                  <a:schemeClr val="accent4"/>
                </a:solidFill>
              </a:rPr>
              <a:t>Tikrinti kodą</a:t>
            </a:r>
            <a:r>
              <a:rPr lang="lt-LT" dirty="0"/>
              <a:t>“.</a:t>
            </a:r>
            <a:endParaRPr lang="pl-PL" dirty="0">
              <a:solidFill>
                <a:srgbClr val="A2C937"/>
              </a:solidFill>
            </a:endParaRPr>
          </a:p>
          <a:p>
            <a:pPr marL="215900" indent="-215900"/>
            <a:r>
              <a:rPr lang="lt-LT" i="1" dirty="0"/>
              <a:t>Patvirtinimą</a:t>
            </a:r>
            <a:r>
              <a:rPr lang="pl-PL" i="1" dirty="0"/>
              <a:t> reikia atlikti nedelsiant, nes patvirtinimo kodas galioja 5 min. </a:t>
            </a:r>
            <a:endParaRPr lang="lt-LT" i="1" dirty="0"/>
          </a:p>
          <a:p>
            <a:pPr marL="215900" indent="-215900"/>
            <a:r>
              <a:rPr lang="lt-LT" i="1" dirty="0"/>
              <a:t>Nesijaudinkite, jei kodas nustos galioti, visada galite paprašyti naujo kodo spustelėję „</a:t>
            </a:r>
            <a:r>
              <a:rPr lang="lt-LT" i="1" dirty="0">
                <a:solidFill>
                  <a:schemeClr val="bg1">
                    <a:lumMod val="50000"/>
                  </a:schemeClr>
                </a:solidFill>
              </a:rPr>
              <a:t>Siųsti naują kodą</a:t>
            </a:r>
            <a:r>
              <a:rPr lang="lt-LT" i="1" dirty="0"/>
              <a:t>“.</a:t>
            </a:r>
          </a:p>
          <a:p>
            <a:pPr marL="215900" indent="-215900"/>
            <a:r>
              <a:rPr lang="pl-PL" i="1" dirty="0"/>
              <a:t>Jei prašoma daugiau nei vieno tikrinimo kodo, nepamirškite visada naudoti naujausią gautą kodą.</a:t>
            </a:r>
            <a:endParaRPr lang="en-GB" dirty="0">
              <a:solidFill>
                <a:srgbClr val="7B8794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3E21A4-F9DA-4B73-9633-2F2A0DA2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400" y="6437313"/>
            <a:ext cx="93610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9C321B-E4DE-4E38-A962-2E3A6850391A}" type="datetimeFigureOut">
              <a:rPr lang="pl-PL" smtClean="0"/>
              <a:t>21.11.2024</a:t>
            </a:fld>
            <a:endParaRPr lang="de-DE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94B6FCE-A9F7-AD9C-F2CA-C8F28D60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437313"/>
            <a:ext cx="8136000" cy="36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33949D-BD31-4C09-AAAE-68427118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562000" y="3021111"/>
            <a:ext cx="90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PAGE </a:t>
            </a:r>
            <a:fld id="{FA4AB923-08E0-4F34-B55A-4F927DC1BBF1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E7470-29DF-6E6C-6544-7624785965C2}"/>
              </a:ext>
            </a:extLst>
          </p:cNvPr>
          <p:cNvSpPr txBox="1"/>
          <p:nvPr/>
        </p:nvSpPr>
        <p:spPr>
          <a:xfrm>
            <a:off x="5925204" y="6093296"/>
            <a:ext cx="5814789" cy="534368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GB" sz="1200" i="1" dirty="0"/>
              <a:t>The picture above illustrates </a:t>
            </a:r>
            <a:r>
              <a:rPr lang="pl-PL" sz="1200" i="1" dirty="0"/>
              <a:t>the verification code input window</a:t>
            </a:r>
            <a:endParaRPr lang="en-GB" sz="1200" i="1" dirty="0"/>
          </a:p>
          <a:p>
            <a:pPr algn="l"/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7121A-8F80-99BC-A451-ADFD38A4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299" y="332656"/>
            <a:ext cx="3177666" cy="544522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297294-61BA-28B7-A676-2687C8DA77C8}"/>
              </a:ext>
            </a:extLst>
          </p:cNvPr>
          <p:cNvCxnSpPr>
            <a:cxnSpLocks/>
          </p:cNvCxnSpPr>
          <p:nvPr/>
        </p:nvCxnSpPr>
        <p:spPr>
          <a:xfrm>
            <a:off x="4583833" y="2852936"/>
            <a:ext cx="3672407" cy="1448060"/>
          </a:xfrm>
          <a:prstGeom prst="straightConnector1">
            <a:avLst/>
          </a:prstGeom>
          <a:ln w="38100">
            <a:solidFill>
              <a:srgbClr val="A2C9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103FD3B-6DAE-B564-41DF-EC285D19FBB5}"/>
              </a:ext>
            </a:extLst>
          </p:cNvPr>
          <p:cNvSpPr/>
          <p:nvPr/>
        </p:nvSpPr>
        <p:spPr>
          <a:xfrm>
            <a:off x="8040216" y="3271180"/>
            <a:ext cx="11521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DEF2ED-2A97-F565-A9EF-B7EC430A59E6}"/>
              </a:ext>
            </a:extLst>
          </p:cNvPr>
          <p:cNvSpPr/>
          <p:nvPr/>
        </p:nvSpPr>
        <p:spPr>
          <a:xfrm>
            <a:off x="7608168" y="3651111"/>
            <a:ext cx="2520280" cy="353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1950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9C429F-5D57-46F2-ACCD-598B40CB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 anchor="ctr">
            <a:normAutofit/>
          </a:bodyPr>
          <a:lstStyle/>
          <a:p>
            <a:r>
              <a:rPr lang="lt-LT" dirty="0"/>
              <a:t>Patvirtinimo kodo el. laiškas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BAC1C1-40BA-4528-880F-E848E3654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342800"/>
            <a:ext cx="3841064" cy="4607150"/>
          </a:xfrm>
        </p:spPr>
        <p:txBody>
          <a:bodyPr>
            <a:normAutofit/>
          </a:bodyPr>
          <a:lstStyle/>
          <a:p>
            <a:r>
              <a:rPr lang="lt-LT" dirty="0"/>
              <a:t>Raudona spalva pažymėtas tikrinimo kodas</a:t>
            </a:r>
            <a:endParaRPr lang="pl-P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3E21A4-F9DA-4B73-9633-2F2A0DA2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400" y="6437313"/>
            <a:ext cx="93610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3DD072-14A3-469A-BB46-D17AA0F1CDB1}" type="datetimeFigureOut">
              <a:rPr lang="pl-PL" smtClean="0"/>
              <a:t>21.11.2024</a:t>
            </a:fld>
            <a:endParaRPr lang="de-DE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94B6FCE-A9F7-AD9C-F2CA-C8F28D60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437313"/>
            <a:ext cx="8136000" cy="36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33949D-BD31-4C09-AAAE-68427118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562000" y="3021111"/>
            <a:ext cx="90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PAGE </a:t>
            </a:r>
            <a:fld id="{FA4AB923-08E0-4F34-B55A-4F927DC1BBF1}" type="slidenum">
              <a:rPr lang="en-GB" smtClean="0"/>
              <a:t>6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06DE6-FB7E-F666-02FF-B18542AE4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142" y="1223851"/>
            <a:ext cx="6925465" cy="340218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297294-61BA-28B7-A676-2687C8DA77C8}"/>
              </a:ext>
            </a:extLst>
          </p:cNvPr>
          <p:cNvCxnSpPr>
            <a:cxnSpLocks/>
          </p:cNvCxnSpPr>
          <p:nvPr/>
        </p:nvCxnSpPr>
        <p:spPr>
          <a:xfrm>
            <a:off x="3295059" y="1772816"/>
            <a:ext cx="3737045" cy="1152127"/>
          </a:xfrm>
          <a:prstGeom prst="straightConnector1">
            <a:avLst/>
          </a:prstGeom>
          <a:ln w="38100">
            <a:solidFill>
              <a:srgbClr val="A2C9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6B62D9A-8E75-CA61-DBAE-F1CB583A330A}"/>
              </a:ext>
            </a:extLst>
          </p:cNvPr>
          <p:cNvSpPr/>
          <p:nvPr/>
        </p:nvSpPr>
        <p:spPr>
          <a:xfrm>
            <a:off x="7104112" y="2751111"/>
            <a:ext cx="648072" cy="245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9B2AF-B019-2951-5881-EF5B3C31E995}"/>
              </a:ext>
            </a:extLst>
          </p:cNvPr>
          <p:cNvSpPr txBox="1"/>
          <p:nvPr/>
        </p:nvSpPr>
        <p:spPr>
          <a:xfrm>
            <a:off x="7136123" y="2762666"/>
            <a:ext cx="605434" cy="23428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en-US" sz="1050" dirty="0" err="1"/>
              <a:t>xxxxxx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6687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9C429F-5D57-46F2-ACCD-598B40CB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 anchor="ctr">
            <a:normAutofit/>
          </a:bodyPr>
          <a:lstStyle/>
          <a:p>
            <a:r>
              <a:rPr lang="lt-LT" dirty="0"/>
              <a:t>Slaptažodžio sukūrimas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BAC1C1-40BA-4528-880F-E848E3654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342800"/>
            <a:ext cx="5012380" cy="4607150"/>
          </a:xfrm>
        </p:spPr>
        <p:txBody>
          <a:bodyPr>
            <a:normAutofit lnSpcReduction="10000"/>
          </a:bodyPr>
          <a:lstStyle/>
          <a:p>
            <a:r>
              <a:rPr lang="lt-LT" dirty="0"/>
              <a:t>Sekančiame žingsnyje jūsų bus paprašyta nustatyti NAUJĄ „CropConnect“ slaptažodį.</a:t>
            </a:r>
          </a:p>
          <a:p>
            <a:r>
              <a:rPr lang="lt-LT" dirty="0"/>
              <a:t>Nustatykite savo NAUJĄ slaptažodį įvesdami jį į abu raudonai pažymėtus baltus langelius</a:t>
            </a:r>
            <a:r>
              <a:rPr lang="en-US" dirty="0"/>
              <a:t> (</a:t>
            </a:r>
            <a:r>
              <a:rPr lang="en-US" dirty="0" err="1"/>
              <a:t>slapta</a:t>
            </a:r>
            <a:r>
              <a:rPr lang="lt-LT" dirty="0"/>
              <a:t>žodis turi susidaryti bent iš vienos mažosios raidės, didžiosios raidės, skaičiaus ir specialaus simbolio. Slaptažodžio ilgis – nuo 8 iki 16 simbolių). </a:t>
            </a:r>
          </a:p>
          <a:p>
            <a:r>
              <a:rPr lang="pl-PL" dirty="0"/>
              <a:t>Baigti veiksmą paspaudžiant „</a:t>
            </a:r>
            <a:r>
              <a:rPr lang="lt-LT" dirty="0">
                <a:solidFill>
                  <a:schemeClr val="accent4"/>
                </a:solidFill>
              </a:rPr>
              <a:t>Išsaugoti</a:t>
            </a:r>
            <a:r>
              <a:rPr lang="pl-PL" dirty="0"/>
              <a:t>“</a:t>
            </a:r>
            <a:r>
              <a:rPr lang="lt-LT" dirty="0"/>
              <a:t>.</a:t>
            </a:r>
            <a:endParaRPr lang="pl-PL" dirty="0">
              <a:solidFill>
                <a:srgbClr val="A2C937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A2C937"/>
              </a:solidFill>
            </a:endParaRPr>
          </a:p>
          <a:p>
            <a:r>
              <a:rPr lang="pl-PL" i="1" dirty="0"/>
              <a:t>ATMINKITE - NAUJAS slaptažodis turi būti įvestas du kartus. Pirmajame ir antrajame baltame lange</a:t>
            </a:r>
            <a:r>
              <a:rPr lang="lt-LT" i="1" dirty="0"/>
              <a:t>. Slaptažodį galite naudoti tokį pat, kokį naudojate </a:t>
            </a:r>
            <a:r>
              <a:rPr lang="lt-LT" i="1" dirty="0">
                <a:hlinkClick r:id="rId3"/>
              </a:rPr>
              <a:t>www.cukriniairunkeliai.lt</a:t>
            </a:r>
            <a:r>
              <a:rPr lang="lt-LT" i="1" dirty="0"/>
              <a:t>, jei tik norite. </a:t>
            </a:r>
            <a:endParaRPr lang="pl-PL" i="1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3E21A4-F9DA-4B73-9633-2F2A0DA2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400" y="6437313"/>
            <a:ext cx="93610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B9707A-E362-43D6-B2C2-ADAB849706F4}" type="datetimeFigureOut">
              <a:rPr lang="pl-PL" smtClean="0"/>
              <a:t>21.11.2024</a:t>
            </a:fld>
            <a:endParaRPr lang="de-DE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94B6FCE-A9F7-AD9C-F2CA-C8F28D60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437313"/>
            <a:ext cx="8136000" cy="36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33949D-BD31-4C09-AAAE-68427118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562000" y="3021111"/>
            <a:ext cx="90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PAGE </a:t>
            </a:r>
            <a:fld id="{FA4AB923-08E0-4F34-B55A-4F927DC1BBF1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E7470-29DF-6E6C-6544-7624785965C2}"/>
              </a:ext>
            </a:extLst>
          </p:cNvPr>
          <p:cNvSpPr txBox="1"/>
          <p:nvPr/>
        </p:nvSpPr>
        <p:spPr>
          <a:xfrm>
            <a:off x="5925204" y="6093296"/>
            <a:ext cx="5814789" cy="534368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GB" sz="1200" i="1" dirty="0"/>
              <a:t>The picture above illustrates </a:t>
            </a:r>
            <a:r>
              <a:rPr lang="pl-PL" sz="1200" i="1" dirty="0"/>
              <a:t>the NEW password inputwindow</a:t>
            </a:r>
            <a:endParaRPr lang="en-GB" sz="1200" i="1" dirty="0"/>
          </a:p>
          <a:p>
            <a:pPr algn="l"/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9812B-C74E-9877-049F-BFF6493D9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209437"/>
            <a:ext cx="3480109" cy="558649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3BB05E-EFE9-5901-5D57-FD6B5CAF0A73}"/>
              </a:ext>
            </a:extLst>
          </p:cNvPr>
          <p:cNvCxnSpPr>
            <a:cxnSpLocks/>
          </p:cNvCxnSpPr>
          <p:nvPr/>
        </p:nvCxnSpPr>
        <p:spPr>
          <a:xfrm>
            <a:off x="5148075" y="3789040"/>
            <a:ext cx="2532101" cy="576064"/>
          </a:xfrm>
          <a:prstGeom prst="straightConnector1">
            <a:avLst/>
          </a:prstGeom>
          <a:ln w="38100">
            <a:solidFill>
              <a:srgbClr val="A2C9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9C429F-5D57-46F2-ACCD-598B40CB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 anchor="ctr">
            <a:normAutofit/>
          </a:bodyPr>
          <a:lstStyle/>
          <a:p>
            <a:r>
              <a:rPr lang="lt-LT" dirty="0"/>
              <a:t>Sveikiname, Jūs sėkmingai prisijungėte!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BAC1C1-40BA-4528-880F-E848E3654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99" y="1342800"/>
            <a:ext cx="4304223" cy="4534472"/>
          </a:xfrm>
        </p:spPr>
        <p:txBody>
          <a:bodyPr>
            <a:normAutofit/>
          </a:bodyPr>
          <a:lstStyle/>
          <a:p>
            <a:pPr algn="just"/>
            <a:r>
              <a:rPr lang="lt-LT" dirty="0"/>
              <a:t>Sistema rodys Jums pasveikinimo pranešimą ir taip pat paprašys įvesti Jūsų savo vardą, kuriuo norėtumėte, jog į Jus kreiptųsi.</a:t>
            </a:r>
          </a:p>
          <a:p>
            <a:pPr algn="just"/>
            <a:r>
              <a:rPr lang="lt-LT" dirty="0"/>
              <a:t>Vardo įrašymas – nėra privalomas. </a:t>
            </a:r>
            <a:endParaRPr lang="pl-PL" dirty="0"/>
          </a:p>
          <a:p>
            <a:pPr algn="just"/>
            <a:r>
              <a:rPr lang="lt-LT" dirty="0"/>
              <a:t>Įrašykite savo vardą ir spauskite </a:t>
            </a:r>
            <a:r>
              <a:rPr lang="pl-PL" dirty="0">
                <a:solidFill>
                  <a:srgbClr val="6EA5DE"/>
                </a:solidFill>
              </a:rPr>
              <a:t>„</a:t>
            </a:r>
            <a:r>
              <a:rPr lang="en-US" dirty="0">
                <a:solidFill>
                  <a:srgbClr val="6EA5DE"/>
                </a:solidFill>
              </a:rPr>
              <a:t>T</a:t>
            </a:r>
            <a:r>
              <a:rPr lang="lt-LT" dirty="0">
                <a:solidFill>
                  <a:srgbClr val="6EA5DE"/>
                </a:solidFill>
              </a:rPr>
              <a:t>ęsti</a:t>
            </a:r>
            <a:r>
              <a:rPr lang="pl-PL" dirty="0">
                <a:solidFill>
                  <a:srgbClr val="6EA5DE"/>
                </a:solidFill>
              </a:rPr>
              <a:t>” </a:t>
            </a:r>
            <a:r>
              <a:rPr lang="lt-LT" b="1" dirty="0"/>
              <a:t>arba</a:t>
            </a:r>
            <a:endParaRPr lang="pl-PL" b="1" dirty="0"/>
          </a:p>
          <a:p>
            <a:pPr algn="just"/>
            <a:r>
              <a:rPr lang="lt-LT" dirty="0"/>
              <a:t>Spauskite</a:t>
            </a:r>
            <a:r>
              <a:rPr lang="pl-PL" dirty="0">
                <a:solidFill>
                  <a:srgbClr val="A2C937"/>
                </a:solidFill>
              </a:rPr>
              <a:t> </a:t>
            </a:r>
            <a:r>
              <a:rPr lang="pl-PL" dirty="0">
                <a:solidFill>
                  <a:srgbClr val="7B8794"/>
                </a:solidFill>
              </a:rPr>
              <a:t>„</a:t>
            </a:r>
            <a:r>
              <a:rPr lang="lt-LT" dirty="0">
                <a:solidFill>
                  <a:srgbClr val="7B8794"/>
                </a:solidFill>
              </a:rPr>
              <a:t>Praleisti</a:t>
            </a:r>
            <a:r>
              <a:rPr lang="pl-PL" dirty="0">
                <a:solidFill>
                  <a:srgbClr val="7B8794"/>
                </a:solidFill>
              </a:rPr>
              <a:t>”</a:t>
            </a:r>
            <a:r>
              <a:rPr lang="pl-PL" dirty="0"/>
              <a:t>, </a:t>
            </a:r>
            <a:r>
              <a:rPr lang="lt-LT" dirty="0"/>
              <a:t>ir įrašykite savo vardą vėliau. </a:t>
            </a:r>
            <a:endParaRPr lang="pl-PL" dirty="0"/>
          </a:p>
          <a:p>
            <a:pPr marL="0" indent="0">
              <a:buNone/>
            </a:pPr>
            <a:endParaRPr lang="pl-PL" dirty="0">
              <a:solidFill>
                <a:srgbClr val="A2C937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3E21A4-F9DA-4B73-9633-2F2A0DA2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400" y="6437313"/>
            <a:ext cx="93610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79B72BB-C4E1-4CCF-B994-5E3FDAFBDC43}" type="datetimeFigureOut">
              <a:rPr lang="pl-PL" smtClean="0"/>
              <a:t>21.11.2024</a:t>
            </a:fld>
            <a:endParaRPr lang="de-DE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94B6FCE-A9F7-AD9C-F2CA-C8F28D60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437313"/>
            <a:ext cx="8136000" cy="36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33949D-BD31-4C09-AAAE-68427118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562000" y="3021111"/>
            <a:ext cx="90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PAGE </a:t>
            </a:r>
            <a:fld id="{FA4AB923-08E0-4F34-B55A-4F927DC1BBF1}" type="slidenum">
              <a:rPr lang="en-GB" smtClean="0"/>
              <a:t>8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8AA29-3C7F-C979-DEA7-FBBB7D2A5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27" y="974343"/>
            <a:ext cx="4768785" cy="473709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44E079-4D56-9533-883D-4231A2E88C75}"/>
              </a:ext>
            </a:extLst>
          </p:cNvPr>
          <p:cNvCxnSpPr>
            <a:cxnSpLocks/>
          </p:cNvCxnSpPr>
          <p:nvPr/>
        </p:nvCxnSpPr>
        <p:spPr>
          <a:xfrm>
            <a:off x="3215680" y="4149080"/>
            <a:ext cx="3024336" cy="1015725"/>
          </a:xfrm>
          <a:prstGeom prst="straightConnector1">
            <a:avLst/>
          </a:prstGeom>
          <a:ln w="38100">
            <a:solidFill>
              <a:srgbClr val="7B87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E51A57-38AA-9135-F316-9A73EAB3770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999622" y="3610036"/>
            <a:ext cx="4768786" cy="1437075"/>
          </a:xfrm>
          <a:prstGeom prst="straightConnector1">
            <a:avLst/>
          </a:prstGeom>
          <a:ln w="38100">
            <a:solidFill>
              <a:srgbClr val="6EA5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7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9C429F-5D57-46F2-ACCD-598B40CB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812"/>
            <a:ext cx="10801200" cy="647701"/>
          </a:xfr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 err="1">
                <a:cs typeface="Arial"/>
              </a:rPr>
              <a:t>CropConnect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nustatymai</a:t>
            </a:r>
            <a:endParaRPr lang="en-GB" kern="12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BAC1C1-40BA-4528-880F-E848E3654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21" y="1320820"/>
            <a:ext cx="4708875" cy="4607150"/>
          </a:xfrm>
        </p:spPr>
        <p:txBody>
          <a:bodyPr vert="horz" lIns="72000" tIns="36000" rIns="72000" bIns="36000" rtlCol="0" anchor="t">
            <a:normAutofit/>
          </a:bodyPr>
          <a:lstStyle/>
          <a:p>
            <a:pPr marL="215900" indent="-215900"/>
            <a:r>
              <a:rPr lang="lt-LT" dirty="0"/>
              <a:t>Norėdami užbaigti „CropConnect“ sąranką, eikite į raudonai pažymėtą meniu punktą (1)</a:t>
            </a:r>
            <a:endParaRPr lang="en-US" dirty="0"/>
          </a:p>
          <a:p>
            <a:pPr marL="215900" indent="-215900"/>
            <a:r>
              <a:rPr lang="en-GB" dirty="0" err="1">
                <a:cs typeface="Arial"/>
              </a:rPr>
              <a:t>Paspaudę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piktogramą</a:t>
            </a:r>
            <a:r>
              <a:rPr lang="en-GB" dirty="0">
                <a:cs typeface="Arial"/>
              </a:rPr>
              <a:t> (2) </a:t>
            </a:r>
            <a:r>
              <a:rPr lang="en-GB" dirty="0" err="1">
                <a:cs typeface="Arial"/>
              </a:rPr>
              <a:t>galite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nustatyti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arba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pakeisti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rodomą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vardą</a:t>
            </a:r>
            <a:r>
              <a:rPr lang="en-GB" dirty="0">
                <a:cs typeface="Arial"/>
              </a:rPr>
              <a:t>.</a:t>
            </a:r>
          </a:p>
          <a:p>
            <a:pPr marL="215900" indent="-215900"/>
            <a:r>
              <a:rPr lang="lt-LT" dirty="0"/>
              <a:t>„CropConnect“ slaptažodį galite pakeisti spustelėję piktogramą (3)</a:t>
            </a:r>
            <a:endParaRPr lang="en-US" dirty="0"/>
          </a:p>
          <a:p>
            <a:pPr marL="215900" indent="-215900"/>
            <a:r>
              <a:rPr lang="en-GB" u="sng" dirty="0"/>
              <a:t>„</a:t>
            </a:r>
            <a:r>
              <a:rPr lang="en-GB" u="sng" dirty="0" err="1"/>
              <a:t>CropConnect</a:t>
            </a:r>
            <a:r>
              <a:rPr lang="en-GB" u="sng" dirty="0"/>
              <a:t>“ </a:t>
            </a:r>
            <a:r>
              <a:rPr lang="en-GB" u="sng" dirty="0" err="1"/>
              <a:t>kalbą</a:t>
            </a:r>
            <a:r>
              <a:rPr lang="en-GB" u="sng" dirty="0"/>
              <a:t> </a:t>
            </a:r>
            <a:r>
              <a:rPr lang="en-GB" u="sng" dirty="0" err="1"/>
              <a:t>galite</a:t>
            </a:r>
            <a:r>
              <a:rPr lang="en-GB" u="sng" dirty="0"/>
              <a:t> </a:t>
            </a:r>
            <a:r>
              <a:rPr lang="en-GB" u="sng" dirty="0" err="1"/>
              <a:t>pakeisti</a:t>
            </a:r>
            <a:r>
              <a:rPr lang="en-GB" u="sng" dirty="0"/>
              <a:t> </a:t>
            </a:r>
            <a:r>
              <a:rPr lang="en-GB" u="sng" dirty="0" err="1"/>
              <a:t>pasirinkdami</a:t>
            </a:r>
            <a:r>
              <a:rPr lang="en-GB" u="sng" dirty="0"/>
              <a:t> </a:t>
            </a:r>
            <a:r>
              <a:rPr lang="en-GB" u="sng" dirty="0" err="1"/>
              <a:t>kalbą</a:t>
            </a:r>
            <a:r>
              <a:rPr lang="en-GB" u="sng" dirty="0"/>
              <a:t> </a:t>
            </a:r>
            <a:r>
              <a:rPr lang="en-GB" u="sng" dirty="0" err="1"/>
              <a:t>iš</a:t>
            </a:r>
            <a:r>
              <a:rPr lang="en-GB" u="sng" dirty="0"/>
              <a:t> </a:t>
            </a:r>
            <a:r>
              <a:rPr lang="en-GB" u="sng" dirty="0" err="1"/>
              <a:t>išskleidžiamojo</a:t>
            </a:r>
            <a:r>
              <a:rPr lang="en-GB" u="sng" dirty="0"/>
              <a:t> </a:t>
            </a:r>
            <a:r>
              <a:rPr lang="en-GB" u="sng" dirty="0" err="1"/>
              <a:t>meniu</a:t>
            </a:r>
            <a:r>
              <a:rPr lang="en-GB" u="sng" dirty="0"/>
              <a:t> (4)</a:t>
            </a:r>
            <a:endParaRPr lang="en-GB" u="sng" dirty="0">
              <a:cs typeface="Arial"/>
            </a:endParaRPr>
          </a:p>
          <a:p>
            <a:pPr marL="0" indent="-215900">
              <a:buNone/>
            </a:pPr>
            <a:endParaRPr lang="en-GB" dirty="0"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3E21A4-F9DA-4B73-9633-2F2A0DA2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400" y="6437313"/>
            <a:ext cx="936104" cy="360000"/>
          </a:xfrm>
        </p:spPr>
        <p:txBody>
          <a:bodyPr vert="horz" lIns="72000" tIns="36000" rIns="72000" bIns="36000" rtlCol="0" anchor="ctr">
            <a:normAutofit/>
          </a:bodyPr>
          <a:lstStyle/>
          <a:p>
            <a:pPr>
              <a:spcAft>
                <a:spcPts val="600"/>
              </a:spcAft>
            </a:pPr>
            <a:fld id="{979B72BB-C4E1-4CCF-B994-5E3FDAFBDC43}" type="datetimeFigureOut">
              <a:rPr lang="pl-PL" smtClean="0"/>
              <a:t>21.11.2024</a:t>
            </a:fld>
            <a:endParaRPr lang="de-DE" dirty="0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2AB8E62F-6A56-6DAC-FCC2-ABAF4EA6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437313"/>
            <a:ext cx="8136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33949D-BD31-4C09-AAAE-68427118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562000" y="3021111"/>
            <a:ext cx="900000" cy="360000"/>
          </a:xfrm>
        </p:spPr>
        <p:txBody>
          <a:bodyPr vert="horz" lIns="72000" tIns="36000" rIns="72000" bIns="3600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PAGE </a:t>
            </a:r>
            <a:fld id="{FA4AB923-08E0-4F34-B55A-4F927DC1BBF1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056F7-426F-DE11-CC39-E11E151B2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693060"/>
            <a:ext cx="6402787" cy="4845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E6A809-7F8E-9A59-C675-0F1B3FE37306}"/>
              </a:ext>
            </a:extLst>
          </p:cNvPr>
          <p:cNvSpPr/>
          <p:nvPr/>
        </p:nvSpPr>
        <p:spPr>
          <a:xfrm>
            <a:off x="5303912" y="4869160"/>
            <a:ext cx="1253601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36A97-FDE5-4D97-2C1B-194DDDA03CEE}"/>
              </a:ext>
            </a:extLst>
          </p:cNvPr>
          <p:cNvSpPr/>
          <p:nvPr/>
        </p:nvSpPr>
        <p:spPr>
          <a:xfrm>
            <a:off x="7251704" y="3861048"/>
            <a:ext cx="445499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55ED8B-2CC4-09D1-3ACF-9BA9B9CB5966}"/>
              </a:ext>
            </a:extLst>
          </p:cNvPr>
          <p:cNvSpPr/>
          <p:nvPr/>
        </p:nvSpPr>
        <p:spPr>
          <a:xfrm>
            <a:off x="11064553" y="1700808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C1939E-6329-17B4-00DC-4160D063FFAD}"/>
              </a:ext>
            </a:extLst>
          </p:cNvPr>
          <p:cNvSpPr/>
          <p:nvPr/>
        </p:nvSpPr>
        <p:spPr>
          <a:xfrm>
            <a:off x="11064553" y="2857016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182A2A-8245-1AF8-CAE9-C33F1B2FEF49}"/>
              </a:ext>
            </a:extLst>
          </p:cNvPr>
          <p:cNvSpPr txBox="1"/>
          <p:nvPr/>
        </p:nvSpPr>
        <p:spPr>
          <a:xfrm>
            <a:off x="6618771" y="4858822"/>
            <a:ext cx="36004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</a:rPr>
              <a:t>1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D3ED36-87B7-2FA0-1375-6491CB9BEA57}"/>
              </a:ext>
            </a:extLst>
          </p:cNvPr>
          <p:cNvSpPr txBox="1"/>
          <p:nvPr/>
        </p:nvSpPr>
        <p:spPr>
          <a:xfrm>
            <a:off x="11167157" y="2431114"/>
            <a:ext cx="36004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3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936655-300F-AE97-0A79-26699208CD4F}"/>
              </a:ext>
            </a:extLst>
          </p:cNvPr>
          <p:cNvSpPr txBox="1"/>
          <p:nvPr/>
        </p:nvSpPr>
        <p:spPr>
          <a:xfrm>
            <a:off x="11229290" y="3491334"/>
            <a:ext cx="36004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4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67044-991D-E017-56AD-F37822F9AE74}"/>
              </a:ext>
            </a:extLst>
          </p:cNvPr>
          <p:cNvSpPr txBox="1"/>
          <p:nvPr/>
        </p:nvSpPr>
        <p:spPr>
          <a:xfrm>
            <a:off x="11172565" y="1206982"/>
            <a:ext cx="36004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</a:rPr>
              <a:t>2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868055-FB6A-AA31-7386-8A07799DBA9E}"/>
              </a:ext>
            </a:extLst>
          </p:cNvPr>
          <p:cNvSpPr txBox="1"/>
          <p:nvPr/>
        </p:nvSpPr>
        <p:spPr>
          <a:xfrm>
            <a:off x="7752184" y="2281929"/>
            <a:ext cx="1872208" cy="34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 algn="l"/>
            <a:endParaRPr lang="de-DE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D5338C-6603-DAB0-60E8-CF3255C35F42}"/>
              </a:ext>
            </a:extLst>
          </p:cNvPr>
          <p:cNvSpPr txBox="1"/>
          <p:nvPr/>
        </p:nvSpPr>
        <p:spPr>
          <a:xfrm>
            <a:off x="8140579" y="1767372"/>
            <a:ext cx="1872208" cy="34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 algn="l"/>
            <a:endParaRPr lang="de-DE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7AE7A1-1B19-81B8-7BDA-E16BE99955AF}"/>
              </a:ext>
            </a:extLst>
          </p:cNvPr>
          <p:cNvSpPr txBox="1"/>
          <p:nvPr/>
        </p:nvSpPr>
        <p:spPr>
          <a:xfrm>
            <a:off x="5727599" y="4884667"/>
            <a:ext cx="765871" cy="2470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 algn="l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177375061"/>
      </p:ext>
    </p:extLst>
  </p:cSld>
  <p:clrMapOvr>
    <a:masterClrMapping/>
  </p:clrMapOvr>
</p:sld>
</file>

<file path=ppt/theme/theme1.xml><?xml version="1.0" encoding="utf-8"?>
<a:theme xmlns:a="http://schemas.openxmlformats.org/drawingml/2006/main" name="Nordzucker_AG">
  <a:themeElements>
    <a:clrScheme name="Nordzucker_colors">
      <a:dk1>
        <a:sysClr val="windowText" lastClr="000000"/>
      </a:dk1>
      <a:lt1>
        <a:sysClr val="window" lastClr="FFFFFF"/>
      </a:lt1>
      <a:dk2>
        <a:srgbClr val="00223C"/>
      </a:dk2>
      <a:lt2>
        <a:srgbClr val="7D8080"/>
      </a:lt2>
      <a:accent1>
        <a:srgbClr val="004798"/>
      </a:accent1>
      <a:accent2>
        <a:srgbClr val="007EC3"/>
      </a:accent2>
      <a:accent3>
        <a:srgbClr val="99BAE3"/>
      </a:accent3>
      <a:accent4>
        <a:srgbClr val="97C13B"/>
      </a:accent4>
      <a:accent5>
        <a:srgbClr val="158600"/>
      </a:accent5>
      <a:accent6>
        <a:srgbClr val="995538"/>
      </a:accent6>
      <a:hlink>
        <a:srgbClr val="004798"/>
      </a:hlink>
      <a:folHlink>
        <a:srgbClr val="7D8080"/>
      </a:folHlink>
    </a:clrScheme>
    <a:fontScheme name="Nordzucke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 algn="l">
          <a:defRPr sz="1800" dirty="0" smtClean="0"/>
        </a:defPPr>
      </a:lstStyle>
    </a:txDef>
  </a:objectDefaults>
  <a:extraClrSchemeLst/>
  <a:custClrLst>
    <a:custClr name="RGB 101/044/047">
      <a:srgbClr val="652C2F"/>
    </a:custClr>
    <a:custClr name="RGB 202/157/090">
      <a:srgbClr val="CA9D5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 064/091/075">
      <a:srgbClr val="405B4B"/>
    </a:custClr>
    <a:custClr name="RGB 188/183/165">
      <a:srgbClr val="BCB7A5"/>
    </a:custClr>
    <a:custClr name="RGB 192/192/192">
      <a:srgbClr val="C0C0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 000/034/060">
      <a:srgbClr val="00223C"/>
    </a:custClr>
    <a:custClr name="RGB 239/124/000">
      <a:srgbClr val="EF7C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Nordzucker_AG" id="{B9FE1A62-E34D-4BEC-912D-03A3D93391E9}" vid="{4169D590-11F1-4403-B6E4-C4D0409054B7}"/>
    </a:ext>
  </a:extLst>
</a:theme>
</file>

<file path=ppt/theme/theme2.xml><?xml version="1.0" encoding="utf-8"?>
<a:theme xmlns:a="http://schemas.openxmlformats.org/drawingml/2006/main" name="Office Theme">
  <a:themeElements>
    <a:clrScheme name="Nordzucker_colors">
      <a:dk1>
        <a:sysClr val="windowText" lastClr="000000"/>
      </a:dk1>
      <a:lt1>
        <a:sysClr val="window" lastClr="FFFFFF"/>
      </a:lt1>
      <a:dk2>
        <a:srgbClr val="00223C"/>
      </a:dk2>
      <a:lt2>
        <a:srgbClr val="7D8080"/>
      </a:lt2>
      <a:accent1>
        <a:srgbClr val="004798"/>
      </a:accent1>
      <a:accent2>
        <a:srgbClr val="007EC3"/>
      </a:accent2>
      <a:accent3>
        <a:srgbClr val="99BAE3"/>
      </a:accent3>
      <a:accent4>
        <a:srgbClr val="97C13B"/>
      </a:accent4>
      <a:accent5>
        <a:srgbClr val="158600"/>
      </a:accent5>
      <a:accent6>
        <a:srgbClr val="995538"/>
      </a:accent6>
      <a:hlink>
        <a:srgbClr val="004798"/>
      </a:hlink>
      <a:folHlink>
        <a:srgbClr val="7D8080"/>
      </a:folHlink>
    </a:clrScheme>
    <a:fontScheme name="Nordzucke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GB 101/044/047">
      <a:srgbClr val="652C2F"/>
    </a:custClr>
    <a:custClr name="RGB 202/157/090">
      <a:srgbClr val="CA9D5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 064/091/075">
      <a:srgbClr val="405B4B"/>
    </a:custClr>
    <a:custClr name="RGB 188/183/165">
      <a:srgbClr val="BCB7A5"/>
    </a:custClr>
    <a:custClr name="RGB 192/192/192">
      <a:srgbClr val="C0C0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 000/034/060">
      <a:srgbClr val="00223C"/>
    </a:custClr>
    <a:custClr name="RGB 239/124/000">
      <a:srgbClr val="EF7C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ordzucker_colors">
      <a:dk1>
        <a:sysClr val="windowText" lastClr="000000"/>
      </a:dk1>
      <a:lt1>
        <a:sysClr val="window" lastClr="FFFFFF"/>
      </a:lt1>
      <a:dk2>
        <a:srgbClr val="00223C"/>
      </a:dk2>
      <a:lt2>
        <a:srgbClr val="7D8080"/>
      </a:lt2>
      <a:accent1>
        <a:srgbClr val="004798"/>
      </a:accent1>
      <a:accent2>
        <a:srgbClr val="007EC3"/>
      </a:accent2>
      <a:accent3>
        <a:srgbClr val="99BAE3"/>
      </a:accent3>
      <a:accent4>
        <a:srgbClr val="97C13B"/>
      </a:accent4>
      <a:accent5>
        <a:srgbClr val="158600"/>
      </a:accent5>
      <a:accent6>
        <a:srgbClr val="995538"/>
      </a:accent6>
      <a:hlink>
        <a:srgbClr val="004798"/>
      </a:hlink>
      <a:folHlink>
        <a:srgbClr val="7D8080"/>
      </a:folHlink>
    </a:clrScheme>
    <a:fontScheme name="Nordzucke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GB 101/044/047">
      <a:srgbClr val="652C2F"/>
    </a:custClr>
    <a:custClr name="RGB 202/157/090">
      <a:srgbClr val="CA9D5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 064/091/075">
      <a:srgbClr val="405B4B"/>
    </a:custClr>
    <a:custClr name="RGB 188/183/165">
      <a:srgbClr val="BCB7A5"/>
    </a:custClr>
    <a:custClr name="RGB 192/192/192">
      <a:srgbClr val="C0C0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 000/034/060">
      <a:srgbClr val="00223C"/>
    </a:custClr>
    <a:custClr name="RGB 239/124/000">
      <a:srgbClr val="EF7C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DA591D56DC534494930A6E34196EC6" ma:contentTypeVersion="14" ma:contentTypeDescription="Ein neues Dokument erstellen." ma:contentTypeScope="" ma:versionID="7971b1b984695602c3726b5f4d0c4d62">
  <xsd:schema xmlns:xsd="http://www.w3.org/2001/XMLSchema" xmlns:xs="http://www.w3.org/2001/XMLSchema" xmlns:p="http://schemas.microsoft.com/office/2006/metadata/properties" xmlns:ns2="eb2e7987-785f-457c-a6a2-e9deaf721b78" xmlns:ns3="621788c1-b671-4212-b48e-1c1e1922dc43" targetNamespace="http://schemas.microsoft.com/office/2006/metadata/properties" ma:root="true" ma:fieldsID="8f3e1f31705829d00081ec5e1fcb85a9" ns2:_="" ns3:_="">
    <xsd:import namespace="eb2e7987-785f-457c-a6a2-e9deaf721b78"/>
    <xsd:import namespace="621788c1-b671-4212-b48e-1c1e1922dc4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e7987-785f-457c-a6a2-e9deaf721b7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809559bd-2a98-4b24-9e36-5354c33c4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788c1-b671-4212-b48e-1c1e1922dc4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622eedc-11f3-4c8a-a75a-87e49835084f}" ma:internalName="TaxCatchAll" ma:showField="CatchAllData" ma:web="621788c1-b671-4212-b48e-1c1e1922dc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1788c1-b671-4212-b48e-1c1e1922dc43" xsi:nil="true"/>
    <lcf76f155ced4ddcb4097134ff3c332f xmlns="eb2e7987-785f-457c-a6a2-e9deaf721b7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74A91-D760-44C4-8BA7-7DAA0ABE9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2e7987-785f-457c-a6a2-e9deaf721b78"/>
    <ds:schemaRef ds:uri="621788c1-b671-4212-b48e-1c1e1922d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6D0711-5DAF-431C-83AE-2750BBA0A4E2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621788c1-b671-4212-b48e-1c1e1922dc43"/>
    <ds:schemaRef ds:uri="http://schemas.microsoft.com/office/2006/documentManagement/types"/>
    <ds:schemaRef ds:uri="eb2e7987-785f-457c-a6a2-e9deaf721b78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F8BD36-9250-46D7-BBBA-2F842D50D7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Nordzucker_AG</Template>
  <TotalTime>252</TotalTime>
  <Words>529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Nordzucker_AG</vt:lpstr>
      <vt:lpstr>Prisijungimas į CropConnect</vt:lpstr>
      <vt:lpstr>Įžanga</vt:lpstr>
      <vt:lpstr>El. laiškas su pakvietimu prisijungti</vt:lpstr>
      <vt:lpstr>Patvirtinimo kodas</vt:lpstr>
      <vt:lpstr>Patvirtinimo kodas</vt:lpstr>
      <vt:lpstr>Patvirtinimo kodo el. laiškas</vt:lpstr>
      <vt:lpstr>Slaptažodžio sukūrimas</vt:lpstr>
      <vt:lpstr>Sveikiname, Jūs sėkmingai prisijungėte!</vt:lpstr>
      <vt:lpstr>CropConnect nustatymai</vt:lpstr>
    </vt:vector>
  </TitlesOfParts>
  <Manager/>
  <Company>Nordzucker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login to CropConnect</dc:title>
  <dc:subject/>
  <dc:creator>Kucharski, Rafał</dc:creator>
  <cp:keywords/>
  <dc:description/>
  <cp:lastModifiedBy>Kleinaitė, Viktorija</cp:lastModifiedBy>
  <cp:revision>91</cp:revision>
  <cp:lastPrinted>2024-11-21T13:29:50Z</cp:lastPrinted>
  <dcterms:created xsi:type="dcterms:W3CDTF">2024-11-04T19:18:26Z</dcterms:created>
  <dcterms:modified xsi:type="dcterms:W3CDTF">2024-11-21T13:35:55Z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rdzuckerType">
    <vt:lpwstr>Nordzucker AG</vt:lpwstr>
  </property>
  <property fmtid="{D5CDD505-2E9C-101B-9397-08002B2CF9AE}" pid="3" name="NordzuckerVersion">
    <vt:i4>1</vt:i4>
  </property>
  <property fmtid="{D5CDD505-2E9C-101B-9397-08002B2CF9AE}" pid="4" name="NordzuckerDate">
    <vt:filetime>2021-07-27T10:00:00Z</vt:filetime>
  </property>
  <property fmtid="{D5CDD505-2E9C-101B-9397-08002B2CF9AE}" pid="5" name="ContentTypeId">
    <vt:lpwstr>0x01010007DA591D56DC534494930A6E34196EC6</vt:lpwstr>
  </property>
  <property fmtid="{D5CDD505-2E9C-101B-9397-08002B2CF9AE}" pid="6" name="MediaServiceImageTags">
    <vt:lpwstr/>
  </property>
</Properties>
</file>