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69B9D-5BBF-482A-98BC-E28A34810CA3}" v="13" dt="2022-03-09T14:09:27.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5" d="100"/>
          <a:sy n="105" d="100"/>
        </p:scale>
        <p:origin x="7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ickaite, Erika" userId="3be2ae87-b933-451a-8817-096c9b1da3f7" providerId="ADAL" clId="{2A569B9D-5BBF-482A-98BC-E28A34810CA3}"/>
    <pc:docChg chg="undo custSel addSld delSld modSld">
      <pc:chgData name="Navickaite, Erika" userId="3be2ae87-b933-451a-8817-096c9b1da3f7" providerId="ADAL" clId="{2A569B9D-5BBF-482A-98BC-E28A34810CA3}" dt="2022-03-09T14:11:03.162" v="612" actId="1076"/>
      <pc:docMkLst>
        <pc:docMk/>
      </pc:docMkLst>
      <pc:sldChg chg="addSp delSp modSp new mod setBg">
        <pc:chgData name="Navickaite, Erika" userId="3be2ae87-b933-451a-8817-096c9b1da3f7" providerId="ADAL" clId="{2A569B9D-5BBF-482A-98BC-E28A34810CA3}" dt="2022-03-09T09:02:31.917" v="74" actId="403"/>
        <pc:sldMkLst>
          <pc:docMk/>
          <pc:sldMk cId="3326476037" sldId="256"/>
        </pc:sldMkLst>
        <pc:spChg chg="add del mod ord">
          <ac:chgData name="Navickaite, Erika" userId="3be2ae87-b933-451a-8817-096c9b1da3f7" providerId="ADAL" clId="{2A569B9D-5BBF-482A-98BC-E28A34810CA3}" dt="2022-03-09T09:00:30.594" v="55" actId="478"/>
          <ac:spMkLst>
            <pc:docMk/>
            <pc:sldMk cId="3326476037" sldId="256"/>
            <ac:spMk id="2" creationId="{8CCC0CB1-18C0-4038-96EF-7FCB96910929}"/>
          </ac:spMkLst>
        </pc:spChg>
        <pc:spChg chg="del">
          <ac:chgData name="Navickaite, Erika" userId="3be2ae87-b933-451a-8817-096c9b1da3f7" providerId="ADAL" clId="{2A569B9D-5BBF-482A-98BC-E28A34810CA3}" dt="2022-03-07T07:26:29.569" v="22" actId="478"/>
          <ac:spMkLst>
            <pc:docMk/>
            <pc:sldMk cId="3326476037" sldId="256"/>
            <ac:spMk id="3" creationId="{4110B71C-85C3-40E6-8E72-431C8FA23CF9}"/>
          </ac:spMkLst>
        </pc:spChg>
        <pc:spChg chg="add del mod">
          <ac:chgData name="Navickaite, Erika" userId="3be2ae87-b933-451a-8817-096c9b1da3f7" providerId="ADAL" clId="{2A569B9D-5BBF-482A-98BC-E28A34810CA3}" dt="2022-03-09T09:00:22.744" v="51" actId="478"/>
          <ac:spMkLst>
            <pc:docMk/>
            <pc:sldMk cId="3326476037" sldId="256"/>
            <ac:spMk id="8" creationId="{007A9A39-D8A5-4B80-8450-333C3616F2D8}"/>
          </ac:spMkLst>
        </pc:spChg>
        <pc:spChg chg="add del mod">
          <ac:chgData name="Navickaite, Erika" userId="3be2ae87-b933-451a-8817-096c9b1da3f7" providerId="ADAL" clId="{2A569B9D-5BBF-482A-98BC-E28A34810CA3}" dt="2022-03-09T09:00:32.896" v="56" actId="478"/>
          <ac:spMkLst>
            <pc:docMk/>
            <pc:sldMk cId="3326476037" sldId="256"/>
            <ac:spMk id="10" creationId="{6330DDF2-9DDA-4FA8-8048-B0DF78DBE676}"/>
          </ac:spMkLst>
        </pc:spChg>
        <pc:spChg chg="add del">
          <ac:chgData name="Navickaite, Erika" userId="3be2ae87-b933-451a-8817-096c9b1da3f7" providerId="ADAL" clId="{2A569B9D-5BBF-482A-98BC-E28A34810CA3}" dt="2022-03-09T09:00:23.423" v="53" actId="26606"/>
          <ac:spMkLst>
            <pc:docMk/>
            <pc:sldMk cId="3326476037" sldId="256"/>
            <ac:spMk id="11" creationId="{C0D35DEF-6008-463B-83B3-F65035F0992E}"/>
          </ac:spMkLst>
        </pc:spChg>
        <pc:spChg chg="add del mod">
          <ac:chgData name="Navickaite, Erika" userId="3be2ae87-b933-451a-8817-096c9b1da3f7" providerId="ADAL" clId="{2A569B9D-5BBF-482A-98BC-E28A34810CA3}" dt="2022-03-09T09:01:00.282" v="65"/>
          <ac:spMkLst>
            <pc:docMk/>
            <pc:sldMk cId="3326476037" sldId="256"/>
            <ac:spMk id="12" creationId="{D3E2ADA2-DA09-40D7-B5E3-CEDC47118DD7}"/>
          </ac:spMkLst>
        </pc:spChg>
        <pc:spChg chg="add del">
          <ac:chgData name="Navickaite, Erika" userId="3be2ae87-b933-451a-8817-096c9b1da3f7" providerId="ADAL" clId="{2A569B9D-5BBF-482A-98BC-E28A34810CA3}" dt="2022-03-09T09:00:23.423" v="53" actId="26606"/>
          <ac:spMkLst>
            <pc:docMk/>
            <pc:sldMk cId="3326476037" sldId="256"/>
            <ac:spMk id="13" creationId="{0ADDB668-2CA4-4D2B-9C34-3487CA330BA8}"/>
          </ac:spMkLst>
        </pc:spChg>
        <pc:spChg chg="add del">
          <ac:chgData name="Navickaite, Erika" userId="3be2ae87-b933-451a-8817-096c9b1da3f7" providerId="ADAL" clId="{2A569B9D-5BBF-482A-98BC-E28A34810CA3}" dt="2022-03-09T09:00:23.423" v="53" actId="26606"/>
          <ac:spMkLst>
            <pc:docMk/>
            <pc:sldMk cId="3326476037" sldId="256"/>
            <ac:spMk id="15" creationId="{2568BC19-F052-4108-93E1-6A3D1DEC072F}"/>
          </ac:spMkLst>
        </pc:spChg>
        <pc:spChg chg="add mod">
          <ac:chgData name="Navickaite, Erika" userId="3be2ae87-b933-451a-8817-096c9b1da3f7" providerId="ADAL" clId="{2A569B9D-5BBF-482A-98BC-E28A34810CA3}" dt="2022-03-09T09:02:31.917" v="74" actId="403"/>
          <ac:spMkLst>
            <pc:docMk/>
            <pc:sldMk cId="3326476037" sldId="256"/>
            <ac:spMk id="16" creationId="{9EB1AEAE-31D3-412B-BDC8-C22FA409F7CE}"/>
          </ac:spMkLst>
        </pc:spChg>
        <pc:spChg chg="add del">
          <ac:chgData name="Navickaite, Erika" userId="3be2ae87-b933-451a-8817-096c9b1da3f7" providerId="ADAL" clId="{2A569B9D-5BBF-482A-98BC-E28A34810CA3}" dt="2022-03-09T09:00:23.423" v="53" actId="26606"/>
          <ac:spMkLst>
            <pc:docMk/>
            <pc:sldMk cId="3326476037" sldId="256"/>
            <ac:spMk id="17" creationId="{D5FD337D-4D6B-4C8B-B6F5-121097E09881}"/>
          </ac:spMkLst>
        </pc:spChg>
        <pc:picChg chg="add del mod ord">
          <ac:chgData name="Navickaite, Erika" userId="3be2ae87-b933-451a-8817-096c9b1da3f7" providerId="ADAL" clId="{2A569B9D-5BBF-482A-98BC-E28A34810CA3}" dt="2022-03-09T09:01:00.280" v="63" actId="478"/>
          <ac:picMkLst>
            <pc:docMk/>
            <pc:sldMk cId="3326476037" sldId="256"/>
            <ac:picMk id="4" creationId="{A2553724-8A6C-4400-9CFE-0D59C0E1048D}"/>
          </ac:picMkLst>
        </pc:picChg>
        <pc:picChg chg="add mod">
          <ac:chgData name="Navickaite, Erika" userId="3be2ae87-b933-451a-8817-096c9b1da3f7" providerId="ADAL" clId="{2A569B9D-5BBF-482A-98BC-E28A34810CA3}" dt="2022-03-09T09:00:40.363" v="59" actId="14100"/>
          <ac:picMkLst>
            <pc:docMk/>
            <pc:sldMk cId="3326476037" sldId="256"/>
            <ac:picMk id="6" creationId="{51B4D1B2-A521-4369-B205-A5CDE96274D5}"/>
          </ac:picMkLst>
        </pc:picChg>
      </pc:sldChg>
      <pc:sldChg chg="addSp delSp modSp new mod setBg">
        <pc:chgData name="Navickaite, Erika" userId="3be2ae87-b933-451a-8817-096c9b1da3f7" providerId="ADAL" clId="{2A569B9D-5BBF-482A-98BC-E28A34810CA3}" dt="2022-03-09T11:35:23.737" v="373" actId="1076"/>
        <pc:sldMkLst>
          <pc:docMk/>
          <pc:sldMk cId="670468086" sldId="257"/>
        </pc:sldMkLst>
        <pc:spChg chg="del">
          <ac:chgData name="Navickaite, Erika" userId="3be2ae87-b933-451a-8817-096c9b1da3f7" providerId="ADAL" clId="{2A569B9D-5BBF-482A-98BC-E28A34810CA3}" dt="2022-03-09T09:03:27.163" v="76" actId="478"/>
          <ac:spMkLst>
            <pc:docMk/>
            <pc:sldMk cId="670468086" sldId="257"/>
            <ac:spMk id="2" creationId="{05C24EB9-6481-4FC2-8830-1C5DFE17BB7A}"/>
          </ac:spMkLst>
        </pc:spChg>
        <pc:spChg chg="mod">
          <ac:chgData name="Navickaite, Erika" userId="3be2ae87-b933-451a-8817-096c9b1da3f7" providerId="ADAL" clId="{2A569B9D-5BBF-482A-98BC-E28A34810CA3}" dt="2022-03-09T11:35:06.092" v="370" actId="26606"/>
          <ac:spMkLst>
            <pc:docMk/>
            <pc:sldMk cId="670468086" sldId="257"/>
            <ac:spMk id="3" creationId="{2A97C87D-C4EC-4319-B536-5626F9CAEABA}"/>
          </ac:spMkLst>
        </pc:spChg>
        <pc:spChg chg="add del">
          <ac:chgData name="Navickaite, Erika" userId="3be2ae87-b933-451a-8817-096c9b1da3f7" providerId="ADAL" clId="{2A569B9D-5BBF-482A-98BC-E28A34810CA3}" dt="2022-03-09T11:35:06.092" v="370" actId="26606"/>
          <ac:spMkLst>
            <pc:docMk/>
            <pc:sldMk cId="670468086" sldId="257"/>
            <ac:spMk id="12" creationId="{FB5B0058-AF13-4859-B429-4EDDE2A26F7F}"/>
          </ac:spMkLst>
        </pc:spChg>
        <pc:spChg chg="add del">
          <ac:chgData name="Navickaite, Erika" userId="3be2ae87-b933-451a-8817-096c9b1da3f7" providerId="ADAL" clId="{2A569B9D-5BBF-482A-98BC-E28A34810CA3}" dt="2022-03-09T11:35:06.092" v="370" actId="26606"/>
          <ac:spMkLst>
            <pc:docMk/>
            <pc:sldMk cId="670468086" sldId="257"/>
            <ac:spMk id="14" creationId="{0277405F-0B4F-4418-B773-1B38814125B6}"/>
          </ac:spMkLst>
        </pc:spChg>
        <pc:spChg chg="add del">
          <ac:chgData name="Navickaite, Erika" userId="3be2ae87-b933-451a-8817-096c9b1da3f7" providerId="ADAL" clId="{2A569B9D-5BBF-482A-98BC-E28A34810CA3}" dt="2022-03-09T11:34:40.214" v="369" actId="26606"/>
          <ac:spMkLst>
            <pc:docMk/>
            <pc:sldMk cId="670468086" sldId="257"/>
            <ac:spMk id="19" creationId="{489B7BFD-8F45-4093-AD9C-91B15B0503D9}"/>
          </ac:spMkLst>
        </pc:spChg>
        <pc:spChg chg="add del">
          <ac:chgData name="Navickaite, Erika" userId="3be2ae87-b933-451a-8817-096c9b1da3f7" providerId="ADAL" clId="{2A569B9D-5BBF-482A-98BC-E28A34810CA3}" dt="2022-03-09T11:34:40.214" v="369" actId="26606"/>
          <ac:spMkLst>
            <pc:docMk/>
            <pc:sldMk cId="670468086" sldId="257"/>
            <ac:spMk id="21" creationId="{64856DF8-E786-4A2B-BCE9-1D3AA7C5D0A9}"/>
          </ac:spMkLst>
        </pc:spChg>
        <pc:spChg chg="add del">
          <ac:chgData name="Navickaite, Erika" userId="3be2ae87-b933-451a-8817-096c9b1da3f7" providerId="ADAL" clId="{2A569B9D-5BBF-482A-98BC-E28A34810CA3}" dt="2022-03-09T11:34:40.214" v="369" actId="26606"/>
          <ac:spMkLst>
            <pc:docMk/>
            <pc:sldMk cId="670468086" sldId="257"/>
            <ac:spMk id="23" creationId="{E646A872-7F34-4E27-B0A7-9720177E374D}"/>
          </ac:spMkLst>
        </pc:spChg>
        <pc:spChg chg="add del">
          <ac:chgData name="Navickaite, Erika" userId="3be2ae87-b933-451a-8817-096c9b1da3f7" providerId="ADAL" clId="{2A569B9D-5BBF-482A-98BC-E28A34810CA3}" dt="2022-03-09T11:34:40.214" v="369" actId="26606"/>
          <ac:spMkLst>
            <pc:docMk/>
            <pc:sldMk cId="670468086" sldId="257"/>
            <ac:spMk id="25" creationId="{AE689860-A291-4B0F-AB65-421F8C20E2E1}"/>
          </ac:spMkLst>
        </pc:spChg>
        <pc:spChg chg="add del">
          <ac:chgData name="Navickaite, Erika" userId="3be2ae87-b933-451a-8817-096c9b1da3f7" providerId="ADAL" clId="{2A569B9D-5BBF-482A-98BC-E28A34810CA3}" dt="2022-03-09T11:34:40.214" v="369" actId="26606"/>
          <ac:spMkLst>
            <pc:docMk/>
            <pc:sldMk cId="670468086" sldId="257"/>
            <ac:spMk id="27" creationId="{C82BEF57-041E-4DE3-B65C-CBE71211B3DE}"/>
          </ac:spMkLst>
        </pc:spChg>
        <pc:spChg chg="add del">
          <ac:chgData name="Navickaite, Erika" userId="3be2ae87-b933-451a-8817-096c9b1da3f7" providerId="ADAL" clId="{2A569B9D-5BBF-482A-98BC-E28A34810CA3}" dt="2022-03-09T11:34:40.214" v="369" actId="26606"/>
          <ac:spMkLst>
            <pc:docMk/>
            <pc:sldMk cId="670468086" sldId="257"/>
            <ac:spMk id="29" creationId="{D9DFE8A5-DCEC-4A43-B613-D62AC8C5734F}"/>
          </ac:spMkLst>
        </pc:spChg>
        <pc:spChg chg="add del">
          <ac:chgData name="Navickaite, Erika" userId="3be2ae87-b933-451a-8817-096c9b1da3f7" providerId="ADAL" clId="{2A569B9D-5BBF-482A-98BC-E28A34810CA3}" dt="2022-03-09T11:34:40.214" v="369" actId="26606"/>
          <ac:spMkLst>
            <pc:docMk/>
            <pc:sldMk cId="670468086" sldId="257"/>
            <ac:spMk id="31" creationId="{45E0BF71-78CD-4FD9-BB54-48CD14158971}"/>
          </ac:spMkLst>
        </pc:spChg>
        <pc:spChg chg="add del">
          <ac:chgData name="Navickaite, Erika" userId="3be2ae87-b933-451a-8817-096c9b1da3f7" providerId="ADAL" clId="{2A569B9D-5BBF-482A-98BC-E28A34810CA3}" dt="2022-03-09T11:34:40.214" v="369" actId="26606"/>
          <ac:spMkLst>
            <pc:docMk/>
            <pc:sldMk cId="670468086" sldId="257"/>
            <ac:spMk id="33" creationId="{26B7664A-BE61-4A65-B937-A31E08B8B9AD}"/>
          </ac:spMkLst>
        </pc:spChg>
        <pc:spChg chg="add del">
          <ac:chgData name="Navickaite, Erika" userId="3be2ae87-b933-451a-8817-096c9b1da3f7" providerId="ADAL" clId="{2A569B9D-5BBF-482A-98BC-E28A34810CA3}" dt="2022-03-09T11:34:40.214" v="369" actId="26606"/>
          <ac:spMkLst>
            <pc:docMk/>
            <pc:sldMk cId="670468086" sldId="257"/>
            <ac:spMk id="35" creationId="{279CAF82-0ECF-42BE-8F37-F71941E5D410}"/>
          </ac:spMkLst>
        </pc:spChg>
        <pc:spChg chg="add del">
          <ac:chgData name="Navickaite, Erika" userId="3be2ae87-b933-451a-8817-096c9b1da3f7" providerId="ADAL" clId="{2A569B9D-5BBF-482A-98BC-E28A34810CA3}" dt="2022-03-09T11:34:40.214" v="369" actId="26606"/>
          <ac:spMkLst>
            <pc:docMk/>
            <pc:sldMk cId="670468086" sldId="257"/>
            <ac:spMk id="37" creationId="{0AE773EE-DD7B-4F25-945A-3F59DEE680F9}"/>
          </ac:spMkLst>
        </pc:spChg>
        <pc:spChg chg="add del">
          <ac:chgData name="Navickaite, Erika" userId="3be2ae87-b933-451a-8817-096c9b1da3f7" providerId="ADAL" clId="{2A569B9D-5BBF-482A-98BC-E28A34810CA3}" dt="2022-03-09T11:34:40.214" v="369" actId="26606"/>
          <ac:spMkLst>
            <pc:docMk/>
            <pc:sldMk cId="670468086" sldId="257"/>
            <ac:spMk id="46" creationId="{033BC44A-0661-43B4-9C14-FD5963C226AE}"/>
          </ac:spMkLst>
        </pc:spChg>
        <pc:spChg chg="add del">
          <ac:chgData name="Navickaite, Erika" userId="3be2ae87-b933-451a-8817-096c9b1da3f7" providerId="ADAL" clId="{2A569B9D-5BBF-482A-98BC-E28A34810CA3}" dt="2022-03-09T11:34:40.214" v="369" actId="26606"/>
          <ac:spMkLst>
            <pc:docMk/>
            <pc:sldMk cId="670468086" sldId="257"/>
            <ac:spMk id="48" creationId="{2A7F3B2F-8A53-4176-8D77-ECA28FF4D6EB}"/>
          </ac:spMkLst>
        </pc:spChg>
        <pc:spChg chg="add del">
          <ac:chgData name="Navickaite, Erika" userId="3be2ae87-b933-451a-8817-096c9b1da3f7" providerId="ADAL" clId="{2A569B9D-5BBF-482A-98BC-E28A34810CA3}" dt="2022-03-09T11:34:40.214" v="369" actId="26606"/>
          <ac:spMkLst>
            <pc:docMk/>
            <pc:sldMk cId="670468086" sldId="257"/>
            <ac:spMk id="50" creationId="{87045360-A428-4E4B-989C-E4EF4D92037A}"/>
          </ac:spMkLst>
        </pc:spChg>
        <pc:grpChg chg="add del">
          <ac:chgData name="Navickaite, Erika" userId="3be2ae87-b933-451a-8817-096c9b1da3f7" providerId="ADAL" clId="{2A569B9D-5BBF-482A-98BC-E28A34810CA3}" dt="2022-03-09T11:34:40.214" v="369" actId="26606"/>
          <ac:grpSpMkLst>
            <pc:docMk/>
            <pc:sldMk cId="670468086" sldId="257"/>
            <ac:grpSpMk id="39" creationId="{FB9739EB-7F66-433D-841F-AB3CD18700B7}"/>
          </ac:grpSpMkLst>
        </pc:grpChg>
        <pc:picChg chg="add mod">
          <ac:chgData name="Navickaite, Erika" userId="3be2ae87-b933-451a-8817-096c9b1da3f7" providerId="ADAL" clId="{2A569B9D-5BBF-482A-98BC-E28A34810CA3}" dt="2022-03-09T11:35:20.518" v="372" actId="1076"/>
          <ac:picMkLst>
            <pc:docMk/>
            <pc:sldMk cId="670468086" sldId="257"/>
            <ac:picMk id="5" creationId="{9444E8BC-159A-4B06-A76A-03CDC334147B}"/>
          </ac:picMkLst>
        </pc:picChg>
        <pc:picChg chg="add mod">
          <ac:chgData name="Navickaite, Erika" userId="3be2ae87-b933-451a-8817-096c9b1da3f7" providerId="ADAL" clId="{2A569B9D-5BBF-482A-98BC-E28A34810CA3}" dt="2022-03-09T11:35:23.737" v="373" actId="1076"/>
          <ac:picMkLst>
            <pc:docMk/>
            <pc:sldMk cId="670468086" sldId="257"/>
            <ac:picMk id="7" creationId="{9AB4B4C3-9ED6-47E5-BC42-5A9E15926C3D}"/>
          </ac:picMkLst>
        </pc:picChg>
      </pc:sldChg>
      <pc:sldChg chg="addSp delSp modSp new mod">
        <pc:chgData name="Navickaite, Erika" userId="3be2ae87-b933-451a-8817-096c9b1da3f7" providerId="ADAL" clId="{2A569B9D-5BBF-482A-98BC-E28A34810CA3}" dt="2022-03-09T14:11:03.162" v="612" actId="1076"/>
        <pc:sldMkLst>
          <pc:docMk/>
          <pc:sldMk cId="406754956" sldId="258"/>
        </pc:sldMkLst>
        <pc:spChg chg="add del mod">
          <ac:chgData name="Navickaite, Erika" userId="3be2ae87-b933-451a-8817-096c9b1da3f7" providerId="ADAL" clId="{2A569B9D-5BBF-482A-98BC-E28A34810CA3}" dt="2022-03-09T14:11:00.443" v="611" actId="1076"/>
          <ac:spMkLst>
            <pc:docMk/>
            <pc:sldMk cId="406754956" sldId="258"/>
            <ac:spMk id="2" creationId="{1901748E-C8FC-41F8-B472-60146EE35D66}"/>
          </ac:spMkLst>
        </pc:spChg>
        <pc:spChg chg="mod">
          <ac:chgData name="Navickaite, Erika" userId="3be2ae87-b933-451a-8817-096c9b1da3f7" providerId="ADAL" clId="{2A569B9D-5BBF-482A-98BC-E28A34810CA3}" dt="2022-03-09T14:11:03.162" v="612" actId="1076"/>
          <ac:spMkLst>
            <pc:docMk/>
            <pc:sldMk cId="406754956" sldId="258"/>
            <ac:spMk id="3" creationId="{30707AD7-5BFB-4C9F-B0A4-00D7BB2432BC}"/>
          </ac:spMkLst>
        </pc:spChg>
        <pc:graphicFrameChg chg="add mod">
          <ac:chgData name="Navickaite, Erika" userId="3be2ae87-b933-451a-8817-096c9b1da3f7" providerId="ADAL" clId="{2A569B9D-5BBF-482A-98BC-E28A34810CA3}" dt="2022-03-09T14:10:54.313" v="610" actId="1076"/>
          <ac:graphicFrameMkLst>
            <pc:docMk/>
            <pc:sldMk cId="406754956" sldId="258"/>
            <ac:graphicFrameMk id="4" creationId="{2B824338-6172-4B1C-8E12-B48FF2312B08}"/>
          </ac:graphicFrameMkLst>
        </pc:graphicFrameChg>
      </pc:sldChg>
      <pc:sldChg chg="addSp modSp new mod">
        <pc:chgData name="Navickaite, Erika" userId="3be2ae87-b933-451a-8817-096c9b1da3f7" providerId="ADAL" clId="{2A569B9D-5BBF-482A-98BC-E28A34810CA3}" dt="2022-03-09T14:10:49.466" v="609" actId="1076"/>
        <pc:sldMkLst>
          <pc:docMk/>
          <pc:sldMk cId="3260839312" sldId="259"/>
        </pc:sldMkLst>
        <pc:spChg chg="mod">
          <ac:chgData name="Navickaite, Erika" userId="3be2ae87-b933-451a-8817-096c9b1da3f7" providerId="ADAL" clId="{2A569B9D-5BBF-482A-98BC-E28A34810CA3}" dt="2022-03-09T14:10:49.466" v="609" actId="1076"/>
          <ac:spMkLst>
            <pc:docMk/>
            <pc:sldMk cId="3260839312" sldId="259"/>
            <ac:spMk id="2" creationId="{F63BC394-0A28-4275-B02D-0A4A30492327}"/>
          </ac:spMkLst>
        </pc:spChg>
        <pc:spChg chg="mod">
          <ac:chgData name="Navickaite, Erika" userId="3be2ae87-b933-451a-8817-096c9b1da3f7" providerId="ADAL" clId="{2A569B9D-5BBF-482A-98BC-E28A34810CA3}" dt="2022-03-09T14:10:47.491" v="608" actId="1076"/>
          <ac:spMkLst>
            <pc:docMk/>
            <pc:sldMk cId="3260839312" sldId="259"/>
            <ac:spMk id="3" creationId="{A01256AD-A185-4B44-A855-9E43D3A2AC37}"/>
          </ac:spMkLst>
        </pc:spChg>
        <pc:graphicFrameChg chg="add mod">
          <ac:chgData name="Navickaite, Erika" userId="3be2ae87-b933-451a-8817-096c9b1da3f7" providerId="ADAL" clId="{2A569B9D-5BBF-482A-98BC-E28A34810CA3}" dt="2022-03-09T09:16:29.373" v="257" actId="1076"/>
          <ac:graphicFrameMkLst>
            <pc:docMk/>
            <pc:sldMk cId="3260839312" sldId="259"/>
            <ac:graphicFrameMk id="4" creationId="{9D6ED7E2-3C5E-44B3-99D4-422DA332FBCB}"/>
          </ac:graphicFrameMkLst>
        </pc:graphicFrameChg>
      </pc:sldChg>
      <pc:sldChg chg="addSp modSp new mod">
        <pc:chgData name="Navickaite, Erika" userId="3be2ae87-b933-451a-8817-096c9b1da3f7" providerId="ADAL" clId="{2A569B9D-5BBF-482A-98BC-E28A34810CA3}" dt="2022-03-09T14:10:43.835" v="607" actId="1076"/>
        <pc:sldMkLst>
          <pc:docMk/>
          <pc:sldMk cId="3500885037" sldId="260"/>
        </pc:sldMkLst>
        <pc:spChg chg="mod">
          <ac:chgData name="Navickaite, Erika" userId="3be2ae87-b933-451a-8817-096c9b1da3f7" providerId="ADAL" clId="{2A569B9D-5BBF-482A-98BC-E28A34810CA3}" dt="2022-03-09T14:10:43.835" v="607" actId="1076"/>
          <ac:spMkLst>
            <pc:docMk/>
            <pc:sldMk cId="3500885037" sldId="260"/>
            <ac:spMk id="2" creationId="{E1DB185D-8AEF-4508-851A-0E93E66625BD}"/>
          </ac:spMkLst>
        </pc:spChg>
        <pc:spChg chg="mod">
          <ac:chgData name="Navickaite, Erika" userId="3be2ae87-b933-451a-8817-096c9b1da3f7" providerId="ADAL" clId="{2A569B9D-5BBF-482A-98BC-E28A34810CA3}" dt="2022-03-09T14:10:41.355" v="606" actId="1076"/>
          <ac:spMkLst>
            <pc:docMk/>
            <pc:sldMk cId="3500885037" sldId="260"/>
            <ac:spMk id="3" creationId="{9A22B0B4-E48D-41DC-B3ED-5BDC687697CC}"/>
          </ac:spMkLst>
        </pc:spChg>
        <pc:graphicFrameChg chg="add mod modGraphic">
          <ac:chgData name="Navickaite, Erika" userId="3be2ae87-b933-451a-8817-096c9b1da3f7" providerId="ADAL" clId="{2A569B9D-5BBF-482A-98BC-E28A34810CA3}" dt="2022-03-09T09:19:39.470" v="304" actId="1076"/>
          <ac:graphicFrameMkLst>
            <pc:docMk/>
            <pc:sldMk cId="3500885037" sldId="260"/>
            <ac:graphicFrameMk id="4" creationId="{C7EE20C5-A8B5-471E-B990-628DD8AE7FEF}"/>
          </ac:graphicFrameMkLst>
        </pc:graphicFrameChg>
      </pc:sldChg>
      <pc:sldChg chg="addSp delSp modSp new mod setBg">
        <pc:chgData name="Navickaite, Erika" userId="3be2ae87-b933-451a-8817-096c9b1da3f7" providerId="ADAL" clId="{2A569B9D-5BBF-482A-98BC-E28A34810CA3}" dt="2022-03-09T14:10:13.364" v="605" actId="27636"/>
        <pc:sldMkLst>
          <pc:docMk/>
          <pc:sldMk cId="2316707820" sldId="261"/>
        </pc:sldMkLst>
        <pc:spChg chg="mod">
          <ac:chgData name="Navickaite, Erika" userId="3be2ae87-b933-451a-8817-096c9b1da3f7" providerId="ADAL" clId="{2A569B9D-5BBF-482A-98BC-E28A34810CA3}" dt="2022-03-09T14:10:13.364" v="605" actId="27636"/>
          <ac:spMkLst>
            <pc:docMk/>
            <pc:sldMk cId="2316707820" sldId="261"/>
            <ac:spMk id="2" creationId="{B384DAD1-282F-4358-8E7F-21E10773940E}"/>
          </ac:spMkLst>
        </pc:spChg>
        <pc:spChg chg="del">
          <ac:chgData name="Navickaite, Erika" userId="3be2ae87-b933-451a-8817-096c9b1da3f7" providerId="ADAL" clId="{2A569B9D-5BBF-482A-98BC-E28A34810CA3}" dt="2022-03-09T11:40:01.245" v="573" actId="478"/>
          <ac:spMkLst>
            <pc:docMk/>
            <pc:sldMk cId="2316707820" sldId="261"/>
            <ac:spMk id="3" creationId="{BCA701E0-B07B-4A3E-869A-FBC75B86DD05}"/>
          </ac:spMkLst>
        </pc:spChg>
        <pc:spChg chg="add">
          <ac:chgData name="Navickaite, Erika" userId="3be2ae87-b933-451a-8817-096c9b1da3f7" providerId="ADAL" clId="{2A569B9D-5BBF-482A-98BC-E28A34810CA3}" dt="2022-03-09T14:09:40.907" v="596" actId="26606"/>
          <ac:spMkLst>
            <pc:docMk/>
            <pc:sldMk cId="2316707820" sldId="261"/>
            <ac:spMk id="9" creationId="{B7BD7FCF-A254-4A97-A15C-319B67622677}"/>
          </ac:spMkLst>
        </pc:spChg>
        <pc:spChg chg="add">
          <ac:chgData name="Navickaite, Erika" userId="3be2ae87-b933-451a-8817-096c9b1da3f7" providerId="ADAL" clId="{2A569B9D-5BBF-482A-98BC-E28A34810CA3}" dt="2022-03-09T14:09:40.907" v="596" actId="26606"/>
          <ac:spMkLst>
            <pc:docMk/>
            <pc:sldMk cId="2316707820" sldId="261"/>
            <ac:spMk id="11" creationId="{52FFAF72-6204-4676-9C6F-9A4CC4D91805}"/>
          </ac:spMkLst>
        </pc:spChg>
        <pc:picChg chg="add mod">
          <ac:chgData name="Navickaite, Erika" userId="3be2ae87-b933-451a-8817-096c9b1da3f7" providerId="ADAL" clId="{2A569B9D-5BBF-482A-98BC-E28A34810CA3}" dt="2022-03-09T14:10:00.810" v="601" actId="1076"/>
          <ac:picMkLst>
            <pc:docMk/>
            <pc:sldMk cId="2316707820" sldId="261"/>
            <ac:picMk id="4" creationId="{D73F7402-F46E-4C61-8AE2-7E85F83E5FD0}"/>
          </ac:picMkLst>
        </pc:picChg>
      </pc:sldChg>
      <pc:sldChg chg="addSp delSp modSp new del mod">
        <pc:chgData name="Navickaite, Erika" userId="3be2ae87-b933-451a-8817-096c9b1da3f7" providerId="ADAL" clId="{2A569B9D-5BBF-482A-98BC-E28A34810CA3}" dt="2022-03-09T11:27:36.210" v="366" actId="47"/>
        <pc:sldMkLst>
          <pc:docMk/>
          <pc:sldMk cId="4259555299" sldId="261"/>
        </pc:sldMkLst>
        <pc:spChg chg="del">
          <ac:chgData name="Navickaite, Erika" userId="3be2ae87-b933-451a-8817-096c9b1da3f7" providerId="ADAL" clId="{2A569B9D-5BBF-482A-98BC-E28A34810CA3}" dt="2022-03-09T09:24:59.359" v="331" actId="478"/>
          <ac:spMkLst>
            <pc:docMk/>
            <pc:sldMk cId="4259555299" sldId="261"/>
            <ac:spMk id="2" creationId="{DC660723-0579-4F8D-BC8A-5AD24E1B3544}"/>
          </ac:spMkLst>
        </pc:spChg>
        <pc:spChg chg="del mod">
          <ac:chgData name="Navickaite, Erika" userId="3be2ae87-b933-451a-8817-096c9b1da3f7" providerId="ADAL" clId="{2A569B9D-5BBF-482A-98BC-E28A34810CA3}" dt="2022-03-09T11:26:31.486" v="360" actId="478"/>
          <ac:spMkLst>
            <pc:docMk/>
            <pc:sldMk cId="4259555299" sldId="261"/>
            <ac:spMk id="3" creationId="{53677100-4649-4FB8-9F4D-A3831BCA4691}"/>
          </ac:spMkLst>
        </pc:spChg>
        <pc:spChg chg="add del mod">
          <ac:chgData name="Navickaite, Erika" userId="3be2ae87-b933-451a-8817-096c9b1da3f7" providerId="ADAL" clId="{2A569B9D-5BBF-482A-98BC-E28A34810CA3}" dt="2022-03-09T11:26:43.220" v="363" actId="478"/>
          <ac:spMkLst>
            <pc:docMk/>
            <pc:sldMk cId="4259555299" sldId="261"/>
            <ac:spMk id="7" creationId="{0EAB0C33-8C08-42B1-99EE-6E2DF1B6987E}"/>
          </ac:spMkLst>
        </pc:spChg>
        <pc:picChg chg="add del mod">
          <ac:chgData name="Navickaite, Erika" userId="3be2ae87-b933-451a-8817-096c9b1da3f7" providerId="ADAL" clId="{2A569B9D-5BBF-482A-98BC-E28A34810CA3}" dt="2022-03-09T11:27:25.281" v="365" actId="14100"/>
          <ac:picMkLst>
            <pc:docMk/>
            <pc:sldMk cId="4259555299" sldId="261"/>
            <ac:picMk id="5" creationId="{5348CE0E-5865-405C-A377-4DD3A11AAD6B}"/>
          </ac:picMkLst>
        </pc:picChg>
      </pc:sldChg>
      <pc:sldMasterChg chg="addSldLayout">
        <pc:chgData name="Navickaite, Erika" userId="3be2ae87-b933-451a-8817-096c9b1da3f7" providerId="ADAL" clId="{2A569B9D-5BBF-482A-98BC-E28A34810CA3}" dt="2022-03-07T07:26:02.339" v="0" actId="680"/>
        <pc:sldMasterMkLst>
          <pc:docMk/>
          <pc:sldMasterMk cId="2564400921" sldId="2147483648"/>
        </pc:sldMasterMkLst>
        <pc:sldLayoutChg chg="add">
          <pc:chgData name="Navickaite, Erika" userId="3be2ae87-b933-451a-8817-096c9b1da3f7" providerId="ADAL" clId="{2A569B9D-5BBF-482A-98BC-E28A34810CA3}" dt="2022-03-07T07:26:02.339" v="0" actId="680"/>
          <pc:sldLayoutMkLst>
            <pc:docMk/>
            <pc:sldMasterMk cId="2564400921" sldId="2147483648"/>
            <pc:sldLayoutMk cId="1739665279"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22621-BE60-4765-856F-4211ACC659B6}" type="datetimeFigureOut">
              <a:rPr lang="de-DE" smtClean="0"/>
              <a:t>10.03.2022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DA85F-B590-4863-87EA-1B510D0951EB}" type="slidenum">
              <a:rPr lang="de-DE" smtClean="0"/>
              <a:t>‹#›</a:t>
            </a:fld>
            <a:endParaRPr lang="de-DE"/>
          </a:p>
        </p:txBody>
      </p:sp>
    </p:spTree>
    <p:extLst>
      <p:ext uri="{BB962C8B-B14F-4D97-AF65-F5344CB8AC3E}">
        <p14:creationId xmlns:p14="http://schemas.microsoft.com/office/powerpoint/2010/main" val="141774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14EDA85F-B590-4863-87EA-1B510D0951EB}" type="slidenum">
              <a:rPr lang="de-DE" smtClean="0"/>
              <a:t>6</a:t>
            </a:fld>
            <a:endParaRPr lang="de-DE"/>
          </a:p>
        </p:txBody>
      </p:sp>
    </p:spTree>
    <p:extLst>
      <p:ext uri="{BB962C8B-B14F-4D97-AF65-F5344CB8AC3E}">
        <p14:creationId xmlns:p14="http://schemas.microsoft.com/office/powerpoint/2010/main" val="265770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D3A4-4D1C-42B0-8A8D-466D903B92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49A9717B-9EEB-4AD9-9C01-6120C0B7140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Tree>
    <p:extLst>
      <p:ext uri="{BB962C8B-B14F-4D97-AF65-F5344CB8AC3E}">
        <p14:creationId xmlns:p14="http://schemas.microsoft.com/office/powerpoint/2010/main" val="17396652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009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vyginta.siaudytiene@nordzuck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cukriniairunkeliai.l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y, rice&#10;&#10;Description automatically generated">
            <a:extLst>
              <a:ext uri="{FF2B5EF4-FFF2-40B4-BE49-F238E27FC236}">
                <a16:creationId xmlns:a16="http://schemas.microsoft.com/office/drawing/2014/main" id="{51B4D1B2-A521-4369-B205-A5CDE9627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01524"/>
          </a:xfrm>
          <a:prstGeom prst="rect">
            <a:avLst/>
          </a:prstGeom>
        </p:spPr>
      </p:pic>
      <p:sp>
        <p:nvSpPr>
          <p:cNvPr id="16" name="Title 1">
            <a:extLst>
              <a:ext uri="{FF2B5EF4-FFF2-40B4-BE49-F238E27FC236}">
                <a16:creationId xmlns:a16="http://schemas.microsoft.com/office/drawing/2014/main" id="{9EB1AEAE-31D3-412B-BDC8-C22FA409F7CE}"/>
              </a:ext>
            </a:extLst>
          </p:cNvPr>
          <p:cNvSpPr>
            <a:spLocks noGrp="1"/>
          </p:cNvSpPr>
          <p:nvPr>
            <p:ph type="ctrTitle"/>
          </p:nvPr>
        </p:nvSpPr>
        <p:spPr>
          <a:xfrm>
            <a:off x="3595116" y="2743200"/>
            <a:ext cx="5001768" cy="1371600"/>
          </a:xfrm>
        </p:spPr>
        <p:txBody>
          <a:bodyPr anchor="ctr">
            <a:normAutofit/>
          </a:bodyPr>
          <a:lstStyle/>
          <a:p>
            <a:r>
              <a:rPr lang="lt-LT" sz="6600" b="1" dirty="0">
                <a:solidFill>
                  <a:schemeClr val="bg1">
                    <a:lumMod val="95000"/>
                  </a:schemeClr>
                </a:solidFill>
              </a:rPr>
              <a:t>PAŠARAI</a:t>
            </a:r>
            <a:endParaRPr lang="de-DE" sz="6600" b="1" dirty="0">
              <a:solidFill>
                <a:schemeClr val="bg1">
                  <a:lumMod val="95000"/>
                </a:schemeClr>
              </a:solidFill>
            </a:endParaRPr>
          </a:p>
        </p:txBody>
      </p:sp>
    </p:spTree>
    <p:extLst>
      <p:ext uri="{BB962C8B-B14F-4D97-AF65-F5344CB8AC3E}">
        <p14:creationId xmlns:p14="http://schemas.microsoft.com/office/powerpoint/2010/main" val="332647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97C87D-C4EC-4319-B536-5626F9CAEABA}"/>
              </a:ext>
            </a:extLst>
          </p:cNvPr>
          <p:cNvSpPr>
            <a:spLocks noGrp="1"/>
          </p:cNvSpPr>
          <p:nvPr>
            <p:ph type="subTitle" idx="1"/>
          </p:nvPr>
        </p:nvSpPr>
        <p:spPr>
          <a:xfrm>
            <a:off x="89987" y="307910"/>
            <a:ext cx="11993156" cy="3228392"/>
          </a:xfrm>
        </p:spPr>
        <p:txBody>
          <a:bodyPr/>
          <a:lstStyle/>
          <a:p>
            <a:pPr indent="457200" algn="just"/>
            <a:r>
              <a:rPr lang="lt-LT" b="0" i="0">
                <a:effectLst/>
                <a:latin typeface="Arial" panose="020B0604020202020204" pitchFamily="34" charset="0"/>
              </a:rPr>
              <a:t>Nordic Sugar gamina vertingus pašarus gyvuliams. Galite įsigyti cukrinių runkelių griežinių, džiovintų granuliuotų griežinių, melasos. Šie pašarai labiausiai tinka atrajotojams, bet taip pat tinkami ir žirgų virškinimo sistemai.</a:t>
            </a:r>
            <a:endParaRPr lang="de-DE" dirty="0"/>
          </a:p>
        </p:txBody>
      </p:sp>
      <p:pic>
        <p:nvPicPr>
          <p:cNvPr id="5" name="Picture 4" descr="A picture containing indoor&#10;&#10;Description automatically generated">
            <a:extLst>
              <a:ext uri="{FF2B5EF4-FFF2-40B4-BE49-F238E27FC236}">
                <a16:creationId xmlns:a16="http://schemas.microsoft.com/office/drawing/2014/main" id="{9444E8BC-159A-4B06-A76A-03CDC3341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987" y="1525684"/>
            <a:ext cx="5728608" cy="3806632"/>
          </a:xfrm>
          <a:prstGeom prst="rect">
            <a:avLst/>
          </a:prstGeom>
        </p:spPr>
      </p:pic>
      <p:pic>
        <p:nvPicPr>
          <p:cNvPr id="7" name="Picture 6" descr="A picture containing bread&#10;&#10;Description automatically generated">
            <a:extLst>
              <a:ext uri="{FF2B5EF4-FFF2-40B4-BE49-F238E27FC236}">
                <a16:creationId xmlns:a16="http://schemas.microsoft.com/office/drawing/2014/main" id="{9AB4B4C3-9ED6-47E5-BC42-5A9E15926C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43522" y="2699264"/>
            <a:ext cx="5939621" cy="3946849"/>
          </a:xfrm>
          <a:prstGeom prst="rect">
            <a:avLst/>
          </a:prstGeom>
        </p:spPr>
      </p:pic>
    </p:spTree>
    <p:extLst>
      <p:ext uri="{BB962C8B-B14F-4D97-AF65-F5344CB8AC3E}">
        <p14:creationId xmlns:p14="http://schemas.microsoft.com/office/powerpoint/2010/main" val="67046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748E-C8FC-41F8-B472-60146EE35D66}"/>
              </a:ext>
            </a:extLst>
          </p:cNvPr>
          <p:cNvSpPr>
            <a:spLocks noGrp="1"/>
          </p:cNvSpPr>
          <p:nvPr>
            <p:ph type="ctrTitle"/>
          </p:nvPr>
        </p:nvSpPr>
        <p:spPr>
          <a:xfrm>
            <a:off x="1524000" y="291737"/>
            <a:ext cx="9144000" cy="1015338"/>
          </a:xfrm>
        </p:spPr>
        <p:txBody>
          <a:bodyPr/>
          <a:lstStyle/>
          <a:p>
            <a:r>
              <a:rPr lang="lt-LT" dirty="0"/>
              <a:t>Melasa</a:t>
            </a:r>
            <a:endParaRPr lang="de-DE" dirty="0"/>
          </a:p>
        </p:txBody>
      </p:sp>
      <p:sp>
        <p:nvSpPr>
          <p:cNvPr id="3" name="Subtitle 2">
            <a:extLst>
              <a:ext uri="{FF2B5EF4-FFF2-40B4-BE49-F238E27FC236}">
                <a16:creationId xmlns:a16="http://schemas.microsoft.com/office/drawing/2014/main" id="{30707AD7-5BFB-4C9F-B0A4-00D7BB2432BC}"/>
              </a:ext>
            </a:extLst>
          </p:cNvPr>
          <p:cNvSpPr>
            <a:spLocks noGrp="1"/>
          </p:cNvSpPr>
          <p:nvPr>
            <p:ph type="subTitle" idx="1"/>
          </p:nvPr>
        </p:nvSpPr>
        <p:spPr>
          <a:xfrm>
            <a:off x="238217" y="1654378"/>
            <a:ext cx="11715565" cy="3370384"/>
          </a:xfrm>
        </p:spPr>
        <p:txBody>
          <a:bodyPr/>
          <a:lstStyle/>
          <a:p>
            <a:pPr indent="457200" algn="just"/>
            <a:r>
              <a:rPr lang="lt-LT" dirty="0">
                <a:latin typeface="Arial" panose="020B0604020202020204" pitchFamily="34" charset="0"/>
              </a:rPr>
              <a:t>Tai a</a:t>
            </a:r>
            <a:r>
              <a:rPr lang="lt-LT" b="0" i="0" dirty="0">
                <a:effectLst/>
                <a:latin typeface="Arial" panose="020B0604020202020204" pitchFamily="34" charset="0"/>
              </a:rPr>
              <a:t>ukštos ernergetinės vertės cukringas skystis, plačiai naudojamas gyvulių šėrime. Lengvai virškinami angliavandeniai skatina atrajotojų didžiojo prieskrandžio mikroorganizmus. Dėl ypatingo skonio melasa idealiai tinka maišyti su kitais pašarais.</a:t>
            </a:r>
          </a:p>
          <a:p>
            <a:pPr indent="457200" algn="just"/>
            <a:endParaRPr lang="de-DE" dirty="0"/>
          </a:p>
        </p:txBody>
      </p:sp>
      <p:graphicFrame>
        <p:nvGraphicFramePr>
          <p:cNvPr id="4" name="Table 3">
            <a:extLst>
              <a:ext uri="{FF2B5EF4-FFF2-40B4-BE49-F238E27FC236}">
                <a16:creationId xmlns:a16="http://schemas.microsoft.com/office/drawing/2014/main" id="{2B824338-6172-4B1C-8E12-B48FF2312B08}"/>
              </a:ext>
            </a:extLst>
          </p:cNvPr>
          <p:cNvGraphicFramePr>
            <a:graphicFrameLocks noGrp="1"/>
          </p:cNvGraphicFramePr>
          <p:nvPr>
            <p:extLst>
              <p:ext uri="{D42A27DB-BD31-4B8C-83A1-F6EECF244321}">
                <p14:modId xmlns:p14="http://schemas.microsoft.com/office/powerpoint/2010/main" val="1753107954"/>
              </p:ext>
            </p:extLst>
          </p:nvPr>
        </p:nvGraphicFramePr>
        <p:xfrm>
          <a:off x="838200" y="3429000"/>
          <a:ext cx="10515600" cy="2286000"/>
        </p:xfrm>
        <a:graphic>
          <a:graphicData uri="http://schemas.openxmlformats.org/drawingml/2006/table">
            <a:tbl>
              <a:tblPr/>
              <a:tblGrid>
                <a:gridCol w="5257800">
                  <a:extLst>
                    <a:ext uri="{9D8B030D-6E8A-4147-A177-3AD203B41FA5}">
                      <a16:colId xmlns:a16="http://schemas.microsoft.com/office/drawing/2014/main" val="3604990846"/>
                    </a:ext>
                  </a:extLst>
                </a:gridCol>
                <a:gridCol w="5257800">
                  <a:extLst>
                    <a:ext uri="{9D8B030D-6E8A-4147-A177-3AD203B41FA5}">
                      <a16:colId xmlns:a16="http://schemas.microsoft.com/office/drawing/2014/main" val="1173140777"/>
                    </a:ext>
                  </a:extLst>
                </a:gridCol>
              </a:tblGrid>
              <a:tr h="381000">
                <a:tc>
                  <a:txBody>
                    <a:bodyPr/>
                    <a:lstStyle/>
                    <a:p>
                      <a:pPr algn="ctr" fontAlgn="ctr"/>
                      <a:r>
                        <a:rPr lang="en-US" b="1">
                          <a:solidFill>
                            <a:srgbClr val="555555"/>
                          </a:solidFill>
                          <a:effectLst/>
                          <a:latin typeface="inherit"/>
                        </a:rPr>
                        <a:t>Naudojimas  </a:t>
                      </a:r>
                      <a:endParaRPr lang="en-US">
                        <a:effectLst/>
                      </a:endParaRPr>
                    </a:p>
                  </a:txBody>
                  <a:tcPr marL="76200" marR="76200" anchor="ctr">
                    <a:lnL>
                      <a:noFill/>
                    </a:lnL>
                    <a:lnR>
                      <a:noFill/>
                    </a:lnR>
                    <a:lnT>
                      <a:noFill/>
                    </a:lnT>
                    <a:lnB>
                      <a:noFill/>
                    </a:lnB>
                  </a:tcPr>
                </a:tc>
                <a:tc>
                  <a:txBody>
                    <a:bodyPr/>
                    <a:lstStyle/>
                    <a:p>
                      <a:pPr algn="ctr" fontAlgn="ctr"/>
                      <a:r>
                        <a:rPr lang="en-US" b="1">
                          <a:solidFill>
                            <a:srgbClr val="555555"/>
                          </a:solidFill>
                          <a:effectLst/>
                          <a:latin typeface="inherit"/>
                        </a:rPr>
                        <a:t> Melasa </a:t>
                      </a:r>
                      <a:endParaRPr lang="en-US">
                        <a:effectLst/>
                      </a:endParaRPr>
                    </a:p>
                  </a:txBody>
                  <a:tcPr marL="76200" marR="76200" anchor="ctr">
                    <a:lnL>
                      <a:noFill/>
                    </a:lnL>
                    <a:lnR>
                      <a:noFill/>
                    </a:lnR>
                    <a:lnT>
                      <a:noFill/>
                    </a:lnT>
                    <a:lnB>
                      <a:noFill/>
                    </a:lnB>
                  </a:tcPr>
                </a:tc>
                <a:extLst>
                  <a:ext uri="{0D108BD9-81ED-4DB2-BD59-A6C34878D82A}">
                    <a16:rowId xmlns:a16="http://schemas.microsoft.com/office/drawing/2014/main" val="3202726782"/>
                  </a:ext>
                </a:extLst>
              </a:tr>
              <a:tr h="381000">
                <a:tc>
                  <a:txBody>
                    <a:bodyPr/>
                    <a:lstStyle/>
                    <a:p>
                      <a:pPr algn="ctr" fontAlgn="ctr"/>
                      <a:r>
                        <a:rPr lang="lt-LT" dirty="0">
                          <a:effectLst/>
                        </a:rPr>
                        <a:t> Melžiamos karvės</a:t>
                      </a:r>
                    </a:p>
                  </a:txBody>
                  <a:tcPr marL="76200" marR="76200" anchor="ctr">
                    <a:lnL>
                      <a:noFill/>
                    </a:lnL>
                    <a:lnR>
                      <a:noFill/>
                    </a:lnR>
                    <a:lnT>
                      <a:noFill/>
                    </a:lnT>
                    <a:lnB>
                      <a:noFill/>
                    </a:lnB>
                    <a:solidFill>
                      <a:srgbClr val="F3F3F3"/>
                    </a:solidFill>
                  </a:tcPr>
                </a:tc>
                <a:tc>
                  <a:txBody>
                    <a:bodyPr/>
                    <a:lstStyle/>
                    <a:p>
                      <a:pPr algn="ctr" fontAlgn="ctr"/>
                      <a:r>
                        <a:rPr lang="nl-NL">
                          <a:effectLst/>
                        </a:rPr>
                        <a:t> Iki 2,5 kg per dieną</a:t>
                      </a:r>
                    </a:p>
                  </a:txBody>
                  <a:tcPr marL="76200" marR="76200" anchor="ctr">
                    <a:lnL>
                      <a:noFill/>
                    </a:lnL>
                    <a:lnR>
                      <a:noFill/>
                    </a:lnR>
                    <a:lnT>
                      <a:noFill/>
                    </a:lnT>
                    <a:lnB>
                      <a:noFill/>
                    </a:lnB>
                    <a:solidFill>
                      <a:srgbClr val="F3F3F3"/>
                    </a:solidFill>
                  </a:tcPr>
                </a:tc>
                <a:extLst>
                  <a:ext uri="{0D108BD9-81ED-4DB2-BD59-A6C34878D82A}">
                    <a16:rowId xmlns:a16="http://schemas.microsoft.com/office/drawing/2014/main" val="3258581037"/>
                  </a:ext>
                </a:extLst>
              </a:tr>
              <a:tr h="381000">
                <a:tc>
                  <a:txBody>
                    <a:bodyPr/>
                    <a:lstStyle/>
                    <a:p>
                      <a:pPr algn="ctr" fontAlgn="ctr"/>
                      <a:r>
                        <a:rPr lang="en-US">
                          <a:effectLst/>
                        </a:rPr>
                        <a:t>  Telyčios</a:t>
                      </a:r>
                    </a:p>
                  </a:txBody>
                  <a:tcPr marL="76200" marR="76200" anchor="ctr">
                    <a:lnL>
                      <a:noFill/>
                    </a:lnL>
                    <a:lnR>
                      <a:noFill/>
                    </a:lnR>
                    <a:lnT>
                      <a:noFill/>
                    </a:lnT>
                    <a:lnB>
                      <a:noFill/>
                    </a:lnB>
                  </a:tcPr>
                </a:tc>
                <a:tc>
                  <a:txBody>
                    <a:bodyPr/>
                    <a:lstStyle/>
                    <a:p>
                      <a:pPr algn="ctr" fontAlgn="ctr"/>
                      <a:r>
                        <a:rPr lang="en-US">
                          <a:effectLst/>
                        </a:rPr>
                        <a:t> 1 kg per dieną</a:t>
                      </a:r>
                    </a:p>
                  </a:txBody>
                  <a:tcPr marL="76200" marR="76200" anchor="ctr">
                    <a:lnL>
                      <a:noFill/>
                    </a:lnL>
                    <a:lnR>
                      <a:noFill/>
                    </a:lnR>
                    <a:lnT>
                      <a:noFill/>
                    </a:lnT>
                    <a:lnB>
                      <a:noFill/>
                    </a:lnB>
                  </a:tcPr>
                </a:tc>
                <a:extLst>
                  <a:ext uri="{0D108BD9-81ED-4DB2-BD59-A6C34878D82A}">
                    <a16:rowId xmlns:a16="http://schemas.microsoft.com/office/drawing/2014/main" val="4178948828"/>
                  </a:ext>
                </a:extLst>
              </a:tr>
              <a:tr h="381000">
                <a:tc>
                  <a:txBody>
                    <a:bodyPr/>
                    <a:lstStyle/>
                    <a:p>
                      <a:pPr algn="ctr" fontAlgn="ctr"/>
                      <a:r>
                        <a:rPr lang="en-US">
                          <a:effectLst/>
                        </a:rPr>
                        <a:t>  Penimi galvijai</a:t>
                      </a:r>
                    </a:p>
                  </a:txBody>
                  <a:tcPr marL="76200" marR="76200" anchor="ctr">
                    <a:lnL>
                      <a:noFill/>
                    </a:lnL>
                    <a:lnR>
                      <a:noFill/>
                    </a:lnR>
                    <a:lnT>
                      <a:noFill/>
                    </a:lnT>
                    <a:lnB>
                      <a:noFill/>
                    </a:lnB>
                    <a:solidFill>
                      <a:srgbClr val="F3F3F3"/>
                    </a:solidFill>
                  </a:tcPr>
                </a:tc>
                <a:tc>
                  <a:txBody>
                    <a:bodyPr/>
                    <a:lstStyle/>
                    <a:p>
                      <a:pPr algn="ctr" fontAlgn="ctr"/>
                      <a:r>
                        <a:rPr lang="nl-NL">
                          <a:effectLst/>
                        </a:rPr>
                        <a:t> Iki 2 kg per dieną</a:t>
                      </a:r>
                    </a:p>
                  </a:txBody>
                  <a:tcPr marL="76200" marR="76200" anchor="ctr">
                    <a:lnL>
                      <a:noFill/>
                    </a:lnL>
                    <a:lnR>
                      <a:noFill/>
                    </a:lnR>
                    <a:lnT>
                      <a:noFill/>
                    </a:lnT>
                    <a:lnB>
                      <a:noFill/>
                    </a:lnB>
                    <a:solidFill>
                      <a:srgbClr val="F3F3F3"/>
                    </a:solidFill>
                  </a:tcPr>
                </a:tc>
                <a:extLst>
                  <a:ext uri="{0D108BD9-81ED-4DB2-BD59-A6C34878D82A}">
                    <a16:rowId xmlns:a16="http://schemas.microsoft.com/office/drawing/2014/main" val="941088696"/>
                  </a:ext>
                </a:extLst>
              </a:tr>
              <a:tr h="381000">
                <a:tc>
                  <a:txBody>
                    <a:bodyPr/>
                    <a:lstStyle/>
                    <a:p>
                      <a:pPr algn="ctr" fontAlgn="ctr"/>
                      <a:r>
                        <a:rPr lang="lt-LT">
                          <a:effectLst/>
                        </a:rPr>
                        <a:t>  Penimos kiaulės (30 – 75 kg) pirmas periodas</a:t>
                      </a:r>
                    </a:p>
                  </a:txBody>
                  <a:tcPr marL="76200" marR="76200" anchor="ctr">
                    <a:lnL>
                      <a:noFill/>
                    </a:lnL>
                    <a:lnR>
                      <a:noFill/>
                    </a:lnR>
                    <a:lnT>
                      <a:noFill/>
                    </a:lnT>
                    <a:lnB>
                      <a:noFill/>
                    </a:lnB>
                  </a:tcPr>
                </a:tc>
                <a:tc>
                  <a:txBody>
                    <a:bodyPr/>
                    <a:lstStyle/>
                    <a:p>
                      <a:pPr algn="ctr" fontAlgn="ctr"/>
                      <a:r>
                        <a:rPr lang="en-US">
                          <a:effectLst/>
                        </a:rPr>
                        <a:t>  apie 0,3 kg per dieną</a:t>
                      </a:r>
                    </a:p>
                  </a:txBody>
                  <a:tcPr marL="76200" marR="76200" anchor="ctr">
                    <a:lnL>
                      <a:noFill/>
                    </a:lnL>
                    <a:lnR>
                      <a:noFill/>
                    </a:lnR>
                    <a:lnT>
                      <a:noFill/>
                    </a:lnT>
                    <a:lnB>
                      <a:noFill/>
                    </a:lnB>
                  </a:tcPr>
                </a:tc>
                <a:extLst>
                  <a:ext uri="{0D108BD9-81ED-4DB2-BD59-A6C34878D82A}">
                    <a16:rowId xmlns:a16="http://schemas.microsoft.com/office/drawing/2014/main" val="3757137218"/>
                  </a:ext>
                </a:extLst>
              </a:tr>
              <a:tr h="381000">
                <a:tc>
                  <a:txBody>
                    <a:bodyPr/>
                    <a:lstStyle/>
                    <a:p>
                      <a:pPr algn="ctr" fontAlgn="ctr"/>
                      <a:r>
                        <a:rPr lang="lt-LT">
                          <a:effectLst/>
                        </a:rPr>
                        <a:t>  Penimos kiaulės (30 – 75 kg) antras periodas</a:t>
                      </a:r>
                    </a:p>
                  </a:txBody>
                  <a:tcPr marL="76200" marR="76200" anchor="ctr">
                    <a:lnL>
                      <a:noFill/>
                    </a:lnL>
                    <a:lnR>
                      <a:noFill/>
                    </a:lnR>
                    <a:lnT>
                      <a:noFill/>
                    </a:lnT>
                    <a:lnB>
                      <a:noFill/>
                    </a:lnB>
                    <a:solidFill>
                      <a:srgbClr val="F3F3F3"/>
                    </a:solidFill>
                  </a:tcPr>
                </a:tc>
                <a:tc>
                  <a:txBody>
                    <a:bodyPr/>
                    <a:lstStyle/>
                    <a:p>
                      <a:pPr algn="ctr" fontAlgn="ctr"/>
                      <a:r>
                        <a:rPr lang="en-US" dirty="0">
                          <a:effectLst/>
                        </a:rPr>
                        <a:t>  </a:t>
                      </a:r>
                      <a:r>
                        <a:rPr lang="en-US" dirty="0" err="1">
                          <a:effectLst/>
                        </a:rPr>
                        <a:t>apie</a:t>
                      </a:r>
                      <a:r>
                        <a:rPr lang="en-US" dirty="0">
                          <a:effectLst/>
                        </a:rPr>
                        <a:t> 0,3 kg per </a:t>
                      </a:r>
                      <a:r>
                        <a:rPr lang="en-US" dirty="0" err="1">
                          <a:effectLst/>
                        </a:rPr>
                        <a:t>dieną</a:t>
                      </a:r>
                      <a:endParaRPr lang="en-US" dirty="0">
                        <a:effectLst/>
                      </a:endParaRPr>
                    </a:p>
                  </a:txBody>
                  <a:tcPr marL="76200" marR="76200" anchor="ctr">
                    <a:lnL>
                      <a:noFill/>
                    </a:lnL>
                    <a:lnR>
                      <a:noFill/>
                    </a:lnR>
                    <a:lnT>
                      <a:noFill/>
                    </a:lnT>
                    <a:lnB>
                      <a:noFill/>
                    </a:lnB>
                    <a:solidFill>
                      <a:srgbClr val="F3F3F3"/>
                    </a:solidFill>
                  </a:tcPr>
                </a:tc>
                <a:extLst>
                  <a:ext uri="{0D108BD9-81ED-4DB2-BD59-A6C34878D82A}">
                    <a16:rowId xmlns:a16="http://schemas.microsoft.com/office/drawing/2014/main" val="3043591189"/>
                  </a:ext>
                </a:extLst>
              </a:tr>
            </a:tbl>
          </a:graphicData>
        </a:graphic>
      </p:graphicFrame>
    </p:spTree>
    <p:extLst>
      <p:ext uri="{BB962C8B-B14F-4D97-AF65-F5344CB8AC3E}">
        <p14:creationId xmlns:p14="http://schemas.microsoft.com/office/powerpoint/2010/main" val="40675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C394-0A28-4275-B02D-0A4A30492327}"/>
              </a:ext>
            </a:extLst>
          </p:cNvPr>
          <p:cNvSpPr>
            <a:spLocks noGrp="1"/>
          </p:cNvSpPr>
          <p:nvPr>
            <p:ph type="ctrTitle"/>
          </p:nvPr>
        </p:nvSpPr>
        <p:spPr>
          <a:xfrm>
            <a:off x="1524000" y="172793"/>
            <a:ext cx="9144000" cy="908806"/>
          </a:xfrm>
        </p:spPr>
        <p:txBody>
          <a:bodyPr/>
          <a:lstStyle/>
          <a:p>
            <a:r>
              <a:rPr lang="lt-LT" dirty="0"/>
              <a:t>Švieži griežiniai</a:t>
            </a:r>
            <a:endParaRPr lang="de-DE" dirty="0"/>
          </a:p>
        </p:txBody>
      </p:sp>
      <p:sp>
        <p:nvSpPr>
          <p:cNvPr id="3" name="Subtitle 2">
            <a:extLst>
              <a:ext uri="{FF2B5EF4-FFF2-40B4-BE49-F238E27FC236}">
                <a16:creationId xmlns:a16="http://schemas.microsoft.com/office/drawing/2014/main" id="{A01256AD-A185-4B44-A855-9E43D3A2AC37}"/>
              </a:ext>
            </a:extLst>
          </p:cNvPr>
          <p:cNvSpPr>
            <a:spLocks noGrp="1"/>
          </p:cNvSpPr>
          <p:nvPr>
            <p:ph type="subTitle" idx="1"/>
          </p:nvPr>
        </p:nvSpPr>
        <p:spPr>
          <a:xfrm>
            <a:off x="173114" y="1329353"/>
            <a:ext cx="11845772" cy="2709987"/>
          </a:xfrm>
        </p:spPr>
        <p:txBody>
          <a:bodyPr/>
          <a:lstStyle/>
          <a:p>
            <a:pPr indent="457200" algn="just"/>
            <a:r>
              <a:rPr lang="lt-LT" b="0" i="0" dirty="0">
                <a:effectLst/>
                <a:latin typeface="Arial" panose="020B0604020202020204" pitchFamily="34" charset="0"/>
              </a:rPr>
              <a:t>Švieži cukrinių runkelių griežiniai pasižymi tiek aukšta energine verte, tiek dideliu virškinamosios ląstelienos kiekiu, todėl gali būti laikomi tiek koncervuotuoju, tiek sultinguoju pašaru. Švieži cukrinių runkelių griežiniai skatina pieno gamybą ir puikiai tinka šerti sumaišius su žolių silosu. Bandymais įrodyta, kad šeriant presuotais cukrinių runkelių griežiniais, pieno produkcija didėja, o pašarų savikaina mažėja.</a:t>
            </a:r>
            <a:endParaRPr lang="de-DE" dirty="0"/>
          </a:p>
        </p:txBody>
      </p:sp>
      <p:graphicFrame>
        <p:nvGraphicFramePr>
          <p:cNvPr id="4" name="Table 3">
            <a:extLst>
              <a:ext uri="{FF2B5EF4-FFF2-40B4-BE49-F238E27FC236}">
                <a16:creationId xmlns:a16="http://schemas.microsoft.com/office/drawing/2014/main" id="{9D6ED7E2-3C5E-44B3-99D4-422DA332FBCB}"/>
              </a:ext>
            </a:extLst>
          </p:cNvPr>
          <p:cNvGraphicFramePr>
            <a:graphicFrameLocks noGrp="1"/>
          </p:cNvGraphicFramePr>
          <p:nvPr>
            <p:extLst>
              <p:ext uri="{D42A27DB-BD31-4B8C-83A1-F6EECF244321}">
                <p14:modId xmlns:p14="http://schemas.microsoft.com/office/powerpoint/2010/main" val="380497745"/>
              </p:ext>
            </p:extLst>
          </p:nvPr>
        </p:nvGraphicFramePr>
        <p:xfrm>
          <a:off x="502298" y="3563804"/>
          <a:ext cx="10515600" cy="2667000"/>
        </p:xfrm>
        <a:graphic>
          <a:graphicData uri="http://schemas.openxmlformats.org/drawingml/2006/table">
            <a:tbl>
              <a:tblPr/>
              <a:tblGrid>
                <a:gridCol w="5257800">
                  <a:extLst>
                    <a:ext uri="{9D8B030D-6E8A-4147-A177-3AD203B41FA5}">
                      <a16:colId xmlns:a16="http://schemas.microsoft.com/office/drawing/2014/main" val="2468513014"/>
                    </a:ext>
                  </a:extLst>
                </a:gridCol>
                <a:gridCol w="5257800">
                  <a:extLst>
                    <a:ext uri="{9D8B030D-6E8A-4147-A177-3AD203B41FA5}">
                      <a16:colId xmlns:a16="http://schemas.microsoft.com/office/drawing/2014/main" val="3549855569"/>
                    </a:ext>
                  </a:extLst>
                </a:gridCol>
              </a:tblGrid>
              <a:tr h="381000">
                <a:tc>
                  <a:txBody>
                    <a:bodyPr/>
                    <a:lstStyle/>
                    <a:p>
                      <a:pPr algn="ctr" fontAlgn="ctr"/>
                      <a:r>
                        <a:rPr lang="en-US" b="1">
                          <a:solidFill>
                            <a:srgbClr val="555555"/>
                          </a:solidFill>
                          <a:effectLst/>
                          <a:latin typeface="inherit"/>
                        </a:rPr>
                        <a:t>Naudojimas</a:t>
                      </a:r>
                      <a:endParaRPr lang="en-US">
                        <a:effectLst/>
                      </a:endParaRPr>
                    </a:p>
                  </a:txBody>
                  <a:tcPr marL="9525" marR="9525" marT="9525" marB="9525" anchor="ctr">
                    <a:lnL>
                      <a:noFill/>
                    </a:lnL>
                    <a:lnR>
                      <a:noFill/>
                    </a:lnR>
                    <a:lnT>
                      <a:noFill/>
                    </a:lnT>
                    <a:lnB>
                      <a:noFill/>
                    </a:lnB>
                  </a:tcPr>
                </a:tc>
                <a:tc>
                  <a:txBody>
                    <a:bodyPr/>
                    <a:lstStyle/>
                    <a:p>
                      <a:pPr algn="ctr" fontAlgn="ctr"/>
                      <a:r>
                        <a:rPr lang="en-US" b="1">
                          <a:solidFill>
                            <a:srgbClr val="555555"/>
                          </a:solidFill>
                          <a:effectLst/>
                          <a:latin typeface="inherit"/>
                        </a:rPr>
                        <a:t>Švieži</a:t>
                      </a:r>
                      <a:r>
                        <a:rPr lang="en-US">
                          <a:effectLst/>
                        </a:rPr>
                        <a:t> </a:t>
                      </a:r>
                      <a:r>
                        <a:rPr lang="en-US" b="1">
                          <a:solidFill>
                            <a:srgbClr val="555555"/>
                          </a:solidFill>
                          <a:effectLst/>
                          <a:latin typeface="inherit"/>
                        </a:rPr>
                        <a:t>cukr. runk. griežiniai</a:t>
                      </a:r>
                      <a:endParaRPr lang="en-US">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31829380"/>
                  </a:ext>
                </a:extLst>
              </a:tr>
              <a:tr h="381000">
                <a:tc>
                  <a:txBody>
                    <a:bodyPr/>
                    <a:lstStyle/>
                    <a:p>
                      <a:pPr algn="ctr" fontAlgn="ctr"/>
                      <a:r>
                        <a:rPr lang="lt-LT">
                          <a:effectLst/>
                        </a:rPr>
                        <a:t> Melžiamos karvės</a:t>
                      </a:r>
                    </a:p>
                  </a:txBody>
                  <a:tcPr marL="9525" marR="9525" marT="9525" marB="9525" anchor="ctr">
                    <a:lnL>
                      <a:noFill/>
                    </a:lnL>
                    <a:lnR>
                      <a:noFill/>
                    </a:lnR>
                    <a:lnT>
                      <a:noFill/>
                    </a:lnT>
                    <a:lnB>
                      <a:noFill/>
                    </a:lnB>
                    <a:solidFill>
                      <a:srgbClr val="F3F3F3"/>
                    </a:solidFill>
                  </a:tcPr>
                </a:tc>
                <a:tc>
                  <a:txBody>
                    <a:bodyPr/>
                    <a:lstStyle/>
                    <a:p>
                      <a:pPr algn="ctr" fontAlgn="ctr"/>
                      <a:r>
                        <a:rPr lang="en-US">
                          <a:effectLst/>
                        </a:rPr>
                        <a:t> 15 – 25 kg per dieną</a:t>
                      </a:r>
                    </a:p>
                  </a:txBody>
                  <a:tcPr marL="9525" marR="9525" marT="9525" marB="9525" anchor="ctr">
                    <a:lnL>
                      <a:noFill/>
                    </a:lnL>
                    <a:lnR>
                      <a:noFill/>
                    </a:lnR>
                    <a:lnT>
                      <a:noFill/>
                    </a:lnT>
                    <a:lnB>
                      <a:noFill/>
                    </a:lnB>
                    <a:solidFill>
                      <a:srgbClr val="F3F3F3"/>
                    </a:solidFill>
                  </a:tcPr>
                </a:tc>
                <a:extLst>
                  <a:ext uri="{0D108BD9-81ED-4DB2-BD59-A6C34878D82A}">
                    <a16:rowId xmlns:a16="http://schemas.microsoft.com/office/drawing/2014/main" val="712232967"/>
                  </a:ext>
                </a:extLst>
              </a:tr>
              <a:tr h="381000">
                <a:tc>
                  <a:txBody>
                    <a:bodyPr/>
                    <a:lstStyle/>
                    <a:p>
                      <a:pPr algn="ctr" fontAlgn="ctr"/>
                      <a:r>
                        <a:rPr lang="en-US">
                          <a:effectLst/>
                        </a:rPr>
                        <a:t>Telyčios</a:t>
                      </a:r>
                    </a:p>
                  </a:txBody>
                  <a:tcPr marL="9525" marR="9525" marT="9525" marB="9525" anchor="ctr">
                    <a:lnL>
                      <a:noFill/>
                    </a:lnL>
                    <a:lnR>
                      <a:noFill/>
                    </a:lnR>
                    <a:lnT>
                      <a:noFill/>
                    </a:lnT>
                    <a:lnB>
                      <a:noFill/>
                    </a:lnB>
                  </a:tcPr>
                </a:tc>
                <a:tc>
                  <a:txBody>
                    <a:bodyPr/>
                    <a:lstStyle/>
                    <a:p>
                      <a:pPr algn="ctr" fontAlgn="ctr"/>
                      <a:r>
                        <a:rPr lang="nl-NL">
                          <a:effectLst/>
                        </a:rPr>
                        <a:t> iki 15 kg per dieną</a:t>
                      </a:r>
                    </a:p>
                  </a:txBody>
                  <a:tcPr marL="9525" marR="9525" marT="9525" marB="9525" anchor="ctr">
                    <a:lnL>
                      <a:noFill/>
                    </a:lnL>
                    <a:lnR>
                      <a:noFill/>
                    </a:lnR>
                    <a:lnT>
                      <a:noFill/>
                    </a:lnT>
                    <a:lnB>
                      <a:noFill/>
                    </a:lnB>
                  </a:tcPr>
                </a:tc>
                <a:extLst>
                  <a:ext uri="{0D108BD9-81ED-4DB2-BD59-A6C34878D82A}">
                    <a16:rowId xmlns:a16="http://schemas.microsoft.com/office/drawing/2014/main" val="1047259834"/>
                  </a:ext>
                </a:extLst>
              </a:tr>
              <a:tr h="381000">
                <a:tc>
                  <a:txBody>
                    <a:bodyPr/>
                    <a:lstStyle/>
                    <a:p>
                      <a:pPr algn="ctr" fontAlgn="ctr"/>
                      <a:r>
                        <a:rPr lang="en-US">
                          <a:effectLst/>
                        </a:rPr>
                        <a:t> Penimi galvijai</a:t>
                      </a:r>
                    </a:p>
                  </a:txBody>
                  <a:tcPr marL="9525" marR="9525" marT="9525" marB="9525" anchor="ctr">
                    <a:lnL>
                      <a:noFill/>
                    </a:lnL>
                    <a:lnR>
                      <a:noFill/>
                    </a:lnR>
                    <a:lnT>
                      <a:noFill/>
                    </a:lnT>
                    <a:lnB>
                      <a:noFill/>
                    </a:lnB>
                    <a:solidFill>
                      <a:srgbClr val="F3F3F3"/>
                    </a:solidFill>
                  </a:tcPr>
                </a:tc>
                <a:tc>
                  <a:txBody>
                    <a:bodyPr/>
                    <a:lstStyle/>
                    <a:p>
                      <a:pPr algn="ctr" fontAlgn="ctr"/>
                      <a:r>
                        <a:rPr lang="en-US">
                          <a:effectLst/>
                        </a:rPr>
                        <a:t> 25 kg ir daugiau per dieną</a:t>
                      </a:r>
                    </a:p>
                  </a:txBody>
                  <a:tcPr marL="9525" marR="9525" marT="9525" marB="9525" anchor="ctr">
                    <a:lnL>
                      <a:noFill/>
                    </a:lnL>
                    <a:lnR>
                      <a:noFill/>
                    </a:lnR>
                    <a:lnT>
                      <a:noFill/>
                    </a:lnT>
                    <a:lnB>
                      <a:noFill/>
                    </a:lnB>
                    <a:solidFill>
                      <a:srgbClr val="F3F3F3"/>
                    </a:solidFill>
                  </a:tcPr>
                </a:tc>
                <a:extLst>
                  <a:ext uri="{0D108BD9-81ED-4DB2-BD59-A6C34878D82A}">
                    <a16:rowId xmlns:a16="http://schemas.microsoft.com/office/drawing/2014/main" val="3842841806"/>
                  </a:ext>
                </a:extLst>
              </a:tr>
              <a:tr h="381000">
                <a:tc>
                  <a:txBody>
                    <a:bodyPr/>
                    <a:lstStyle/>
                    <a:p>
                      <a:pPr algn="ctr" fontAlgn="ctr"/>
                      <a:r>
                        <a:rPr lang="lt-LT">
                          <a:effectLst/>
                        </a:rPr>
                        <a:t>Paršingos paršavedės (pirmoje paršingumo pusėje</a:t>
                      </a:r>
                    </a:p>
                  </a:txBody>
                  <a:tcPr marL="9525" marR="9525" marT="9525" marB="9525" anchor="ctr">
                    <a:lnL>
                      <a:noFill/>
                    </a:lnL>
                    <a:lnR>
                      <a:noFill/>
                    </a:lnR>
                    <a:lnT>
                      <a:noFill/>
                    </a:lnT>
                    <a:lnB>
                      <a:noFill/>
                    </a:lnB>
                  </a:tcPr>
                </a:tc>
                <a:tc>
                  <a:txBody>
                    <a:bodyPr/>
                    <a:lstStyle/>
                    <a:p>
                      <a:pPr algn="ctr" fontAlgn="ctr"/>
                      <a:r>
                        <a:rPr lang="en-US">
                          <a:effectLst/>
                        </a:rPr>
                        <a:t> iki 40% raciono SM</a:t>
                      </a:r>
                    </a:p>
                  </a:txBody>
                  <a:tcPr marL="9525" marR="9525" marT="9525" marB="9525" anchor="ctr">
                    <a:lnL>
                      <a:noFill/>
                    </a:lnL>
                    <a:lnR>
                      <a:noFill/>
                    </a:lnR>
                    <a:lnT>
                      <a:noFill/>
                    </a:lnT>
                    <a:lnB>
                      <a:noFill/>
                    </a:lnB>
                  </a:tcPr>
                </a:tc>
                <a:extLst>
                  <a:ext uri="{0D108BD9-81ED-4DB2-BD59-A6C34878D82A}">
                    <a16:rowId xmlns:a16="http://schemas.microsoft.com/office/drawing/2014/main" val="216313653"/>
                  </a:ext>
                </a:extLst>
              </a:tr>
              <a:tr h="381000">
                <a:tc>
                  <a:txBody>
                    <a:bodyPr/>
                    <a:lstStyle/>
                    <a:p>
                      <a:pPr algn="ctr" fontAlgn="ctr"/>
                      <a:r>
                        <a:rPr lang="lt-LT">
                          <a:effectLst/>
                        </a:rPr>
                        <a:t>Penimos kiaulės (30 – 75 kg) pirmas periodas</a:t>
                      </a:r>
                    </a:p>
                  </a:txBody>
                  <a:tcPr marL="9525" marR="9525" marT="9525" marB="9525" anchor="ctr">
                    <a:lnL>
                      <a:noFill/>
                    </a:lnL>
                    <a:lnR>
                      <a:noFill/>
                    </a:lnR>
                    <a:lnT>
                      <a:noFill/>
                    </a:lnT>
                    <a:lnB>
                      <a:noFill/>
                    </a:lnB>
                    <a:solidFill>
                      <a:srgbClr val="F3F3F3"/>
                    </a:solidFill>
                  </a:tcPr>
                </a:tc>
                <a:tc>
                  <a:txBody>
                    <a:bodyPr/>
                    <a:lstStyle/>
                    <a:p>
                      <a:pPr algn="ctr" fontAlgn="ctr"/>
                      <a:r>
                        <a:rPr lang="en-US">
                          <a:effectLst/>
                        </a:rPr>
                        <a:t> 5 - 7% raciono SM</a:t>
                      </a:r>
                    </a:p>
                  </a:txBody>
                  <a:tcPr marL="9525" marR="9525" marT="9525" marB="9525" anchor="ctr">
                    <a:lnL>
                      <a:noFill/>
                    </a:lnL>
                    <a:lnR>
                      <a:noFill/>
                    </a:lnR>
                    <a:lnT>
                      <a:noFill/>
                    </a:lnT>
                    <a:lnB>
                      <a:noFill/>
                    </a:lnB>
                    <a:solidFill>
                      <a:srgbClr val="F3F3F3"/>
                    </a:solidFill>
                  </a:tcPr>
                </a:tc>
                <a:extLst>
                  <a:ext uri="{0D108BD9-81ED-4DB2-BD59-A6C34878D82A}">
                    <a16:rowId xmlns:a16="http://schemas.microsoft.com/office/drawing/2014/main" val="76323355"/>
                  </a:ext>
                </a:extLst>
              </a:tr>
              <a:tr h="381000">
                <a:tc>
                  <a:txBody>
                    <a:bodyPr/>
                    <a:lstStyle/>
                    <a:p>
                      <a:pPr algn="ctr" fontAlgn="ctr"/>
                      <a:r>
                        <a:rPr lang="lt-LT">
                          <a:effectLst/>
                        </a:rPr>
                        <a:t>Penimos kiaulės (30 – 75 kg) antras periodas</a:t>
                      </a:r>
                    </a:p>
                  </a:txBody>
                  <a:tcPr marL="9525" marR="9525" marT="9525" marB="9525" anchor="ctr">
                    <a:lnL>
                      <a:noFill/>
                    </a:lnL>
                    <a:lnR>
                      <a:noFill/>
                    </a:lnR>
                    <a:lnT>
                      <a:noFill/>
                    </a:lnT>
                    <a:lnB>
                      <a:noFill/>
                    </a:lnB>
                  </a:tcPr>
                </a:tc>
                <a:tc>
                  <a:txBody>
                    <a:bodyPr/>
                    <a:lstStyle/>
                    <a:p>
                      <a:pPr algn="ctr" fontAlgn="ctr"/>
                      <a:r>
                        <a:rPr lang="en-US" dirty="0">
                          <a:effectLst/>
                        </a:rPr>
                        <a:t> 7 –10% </a:t>
                      </a:r>
                      <a:r>
                        <a:rPr lang="en-US" dirty="0" err="1">
                          <a:effectLst/>
                        </a:rPr>
                        <a:t>raciono</a:t>
                      </a:r>
                      <a:r>
                        <a:rPr lang="en-US" dirty="0">
                          <a:effectLst/>
                        </a:rPr>
                        <a:t> SM</a:t>
                      </a:r>
                    </a:p>
                  </a:txBody>
                  <a:tcPr marL="9525" marR="9525" marT="9525" marB="9525" anchor="ctr">
                    <a:lnL>
                      <a:noFill/>
                    </a:lnL>
                    <a:lnR>
                      <a:noFill/>
                    </a:lnR>
                    <a:lnT>
                      <a:noFill/>
                    </a:lnT>
                    <a:lnB>
                      <a:noFill/>
                    </a:lnB>
                  </a:tcPr>
                </a:tc>
                <a:extLst>
                  <a:ext uri="{0D108BD9-81ED-4DB2-BD59-A6C34878D82A}">
                    <a16:rowId xmlns:a16="http://schemas.microsoft.com/office/drawing/2014/main" val="558867683"/>
                  </a:ext>
                </a:extLst>
              </a:tr>
            </a:tbl>
          </a:graphicData>
        </a:graphic>
      </p:graphicFrame>
    </p:spTree>
    <p:extLst>
      <p:ext uri="{BB962C8B-B14F-4D97-AF65-F5344CB8AC3E}">
        <p14:creationId xmlns:p14="http://schemas.microsoft.com/office/powerpoint/2010/main" val="326083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185D-8AEF-4508-851A-0E93E66625BD}"/>
              </a:ext>
            </a:extLst>
          </p:cNvPr>
          <p:cNvSpPr>
            <a:spLocks noGrp="1"/>
          </p:cNvSpPr>
          <p:nvPr>
            <p:ph type="ctrTitle"/>
          </p:nvPr>
        </p:nvSpPr>
        <p:spPr>
          <a:xfrm>
            <a:off x="1524000" y="177553"/>
            <a:ext cx="9144000" cy="944316"/>
          </a:xfrm>
        </p:spPr>
        <p:txBody>
          <a:bodyPr/>
          <a:lstStyle/>
          <a:p>
            <a:r>
              <a:rPr lang="lt-LT" dirty="0"/>
              <a:t>Džiovintų griežinių granulės</a:t>
            </a:r>
            <a:endParaRPr lang="de-DE" dirty="0"/>
          </a:p>
        </p:txBody>
      </p:sp>
      <p:sp>
        <p:nvSpPr>
          <p:cNvPr id="3" name="Subtitle 2">
            <a:extLst>
              <a:ext uri="{FF2B5EF4-FFF2-40B4-BE49-F238E27FC236}">
                <a16:creationId xmlns:a16="http://schemas.microsoft.com/office/drawing/2014/main" id="{9A22B0B4-E48D-41DC-B3ED-5BDC687697CC}"/>
              </a:ext>
            </a:extLst>
          </p:cNvPr>
          <p:cNvSpPr>
            <a:spLocks noGrp="1"/>
          </p:cNvSpPr>
          <p:nvPr>
            <p:ph type="subTitle" idx="1"/>
          </p:nvPr>
        </p:nvSpPr>
        <p:spPr>
          <a:xfrm>
            <a:off x="0" y="1657289"/>
            <a:ext cx="12192000" cy="1058738"/>
          </a:xfrm>
        </p:spPr>
        <p:txBody>
          <a:bodyPr/>
          <a:lstStyle/>
          <a:p>
            <a:pPr indent="457200" algn="just"/>
            <a:r>
              <a:rPr lang="lt-LT" b="0" i="0" dirty="0">
                <a:effectLst/>
                <a:latin typeface="Arial" panose="020B0604020202020204" pitchFamily="34" charset="0"/>
              </a:rPr>
              <a:t>Džiovintų griežinių granulės Lietuvoje gerai žinomos nuo praėjusio amžiaus vidurio. Šeriamos kaip atskiras pašaras arba naudojamos kaip kombinuotųjų pašarų sudedamoji dalis.</a:t>
            </a:r>
            <a:endParaRPr lang="de-DE" dirty="0"/>
          </a:p>
        </p:txBody>
      </p:sp>
      <p:graphicFrame>
        <p:nvGraphicFramePr>
          <p:cNvPr id="4" name="Table 3">
            <a:extLst>
              <a:ext uri="{FF2B5EF4-FFF2-40B4-BE49-F238E27FC236}">
                <a16:creationId xmlns:a16="http://schemas.microsoft.com/office/drawing/2014/main" id="{C7EE20C5-A8B5-471E-B990-628DD8AE7FEF}"/>
              </a:ext>
            </a:extLst>
          </p:cNvPr>
          <p:cNvGraphicFramePr>
            <a:graphicFrameLocks noGrp="1"/>
          </p:cNvGraphicFramePr>
          <p:nvPr>
            <p:extLst>
              <p:ext uri="{D42A27DB-BD31-4B8C-83A1-F6EECF244321}">
                <p14:modId xmlns:p14="http://schemas.microsoft.com/office/powerpoint/2010/main" val="912598273"/>
              </p:ext>
            </p:extLst>
          </p:nvPr>
        </p:nvGraphicFramePr>
        <p:xfrm>
          <a:off x="898849" y="3429000"/>
          <a:ext cx="10394302" cy="2667000"/>
        </p:xfrm>
        <a:graphic>
          <a:graphicData uri="http://schemas.openxmlformats.org/drawingml/2006/table">
            <a:tbl>
              <a:tblPr/>
              <a:tblGrid>
                <a:gridCol w="5197151">
                  <a:extLst>
                    <a:ext uri="{9D8B030D-6E8A-4147-A177-3AD203B41FA5}">
                      <a16:colId xmlns:a16="http://schemas.microsoft.com/office/drawing/2014/main" val="2253288881"/>
                    </a:ext>
                  </a:extLst>
                </a:gridCol>
                <a:gridCol w="5197151">
                  <a:extLst>
                    <a:ext uri="{9D8B030D-6E8A-4147-A177-3AD203B41FA5}">
                      <a16:colId xmlns:a16="http://schemas.microsoft.com/office/drawing/2014/main" val="828093065"/>
                    </a:ext>
                  </a:extLst>
                </a:gridCol>
              </a:tblGrid>
              <a:tr h="381000">
                <a:tc>
                  <a:txBody>
                    <a:bodyPr/>
                    <a:lstStyle/>
                    <a:p>
                      <a:pPr algn="ctr" fontAlgn="ctr"/>
                      <a:r>
                        <a:rPr lang="en-US" b="1">
                          <a:solidFill>
                            <a:srgbClr val="555555"/>
                          </a:solidFill>
                          <a:effectLst/>
                          <a:latin typeface="inherit"/>
                        </a:rPr>
                        <a:t>Naudojimas  </a:t>
                      </a:r>
                      <a:endParaRPr lang="en-US">
                        <a:effectLst/>
                      </a:endParaRPr>
                    </a:p>
                  </a:txBody>
                  <a:tcPr marL="76200" marR="76200" anchor="ctr">
                    <a:lnL>
                      <a:noFill/>
                    </a:lnL>
                    <a:lnR>
                      <a:noFill/>
                    </a:lnR>
                    <a:lnT>
                      <a:noFill/>
                    </a:lnT>
                    <a:lnB>
                      <a:noFill/>
                    </a:lnB>
                    <a:solidFill>
                      <a:srgbClr val="FFFFFF"/>
                    </a:solidFill>
                  </a:tcPr>
                </a:tc>
                <a:tc>
                  <a:txBody>
                    <a:bodyPr/>
                    <a:lstStyle/>
                    <a:p>
                      <a:pPr algn="ctr" fontAlgn="ctr"/>
                      <a:r>
                        <a:rPr lang="lt-LT" b="1">
                          <a:solidFill>
                            <a:srgbClr val="555555"/>
                          </a:solidFill>
                          <a:effectLst/>
                          <a:latin typeface="inherit"/>
                        </a:rPr>
                        <a:t> Džiovintos griežinių granulės</a:t>
                      </a:r>
                      <a:endParaRPr lang="lt-LT">
                        <a:effectLst/>
                      </a:endParaRPr>
                    </a:p>
                  </a:txBody>
                  <a:tcPr marL="76200" marR="76200" anchor="ctr">
                    <a:lnL>
                      <a:noFill/>
                    </a:lnL>
                    <a:lnR>
                      <a:noFill/>
                    </a:lnR>
                    <a:lnT>
                      <a:noFill/>
                    </a:lnT>
                    <a:lnB>
                      <a:noFill/>
                    </a:lnB>
                    <a:solidFill>
                      <a:srgbClr val="FFFFFF"/>
                    </a:solidFill>
                  </a:tcPr>
                </a:tc>
                <a:extLst>
                  <a:ext uri="{0D108BD9-81ED-4DB2-BD59-A6C34878D82A}">
                    <a16:rowId xmlns:a16="http://schemas.microsoft.com/office/drawing/2014/main" val="1062874706"/>
                  </a:ext>
                </a:extLst>
              </a:tr>
              <a:tr h="381000">
                <a:tc>
                  <a:txBody>
                    <a:bodyPr/>
                    <a:lstStyle/>
                    <a:p>
                      <a:pPr algn="ctr" fontAlgn="ctr"/>
                      <a:r>
                        <a:rPr lang="lt-LT">
                          <a:effectLst/>
                        </a:rPr>
                        <a:t> Melžiamos karvės</a:t>
                      </a:r>
                    </a:p>
                  </a:txBody>
                  <a:tcPr marL="76200" marR="76200" anchor="ctr">
                    <a:lnL>
                      <a:noFill/>
                    </a:lnL>
                    <a:lnR>
                      <a:noFill/>
                    </a:lnR>
                    <a:lnT>
                      <a:noFill/>
                    </a:lnT>
                    <a:lnB>
                      <a:noFill/>
                    </a:lnB>
                    <a:solidFill>
                      <a:srgbClr val="F3F3F3"/>
                    </a:solidFill>
                  </a:tcPr>
                </a:tc>
                <a:tc>
                  <a:txBody>
                    <a:bodyPr/>
                    <a:lstStyle/>
                    <a:p>
                      <a:pPr algn="ctr" fontAlgn="ctr"/>
                      <a:r>
                        <a:rPr lang="en-US">
                          <a:effectLst/>
                        </a:rPr>
                        <a:t> 4 - 5 kg per dieną</a:t>
                      </a:r>
                    </a:p>
                  </a:txBody>
                  <a:tcPr marL="76200" marR="76200" anchor="ctr">
                    <a:lnL>
                      <a:noFill/>
                    </a:lnL>
                    <a:lnR>
                      <a:noFill/>
                    </a:lnR>
                    <a:lnT>
                      <a:noFill/>
                    </a:lnT>
                    <a:lnB>
                      <a:noFill/>
                    </a:lnB>
                    <a:solidFill>
                      <a:srgbClr val="F3F3F3"/>
                    </a:solidFill>
                  </a:tcPr>
                </a:tc>
                <a:extLst>
                  <a:ext uri="{0D108BD9-81ED-4DB2-BD59-A6C34878D82A}">
                    <a16:rowId xmlns:a16="http://schemas.microsoft.com/office/drawing/2014/main" val="181705519"/>
                  </a:ext>
                </a:extLst>
              </a:tr>
              <a:tr h="381000">
                <a:tc>
                  <a:txBody>
                    <a:bodyPr/>
                    <a:lstStyle/>
                    <a:p>
                      <a:pPr algn="ctr" fontAlgn="ctr"/>
                      <a:r>
                        <a:rPr lang="en-US">
                          <a:effectLst/>
                        </a:rPr>
                        <a:t>  Telyčios</a:t>
                      </a:r>
                    </a:p>
                  </a:txBody>
                  <a:tcPr marL="76200" marR="76200" anchor="ctr">
                    <a:lnL>
                      <a:noFill/>
                    </a:lnL>
                    <a:lnR>
                      <a:noFill/>
                    </a:lnR>
                    <a:lnT>
                      <a:noFill/>
                    </a:lnT>
                    <a:lnB>
                      <a:noFill/>
                    </a:lnB>
                    <a:solidFill>
                      <a:srgbClr val="FFFFFF"/>
                    </a:solidFill>
                  </a:tcPr>
                </a:tc>
                <a:tc>
                  <a:txBody>
                    <a:bodyPr/>
                    <a:lstStyle/>
                    <a:p>
                      <a:pPr algn="ctr" fontAlgn="ctr"/>
                      <a:r>
                        <a:rPr lang="en-US">
                          <a:effectLst/>
                        </a:rPr>
                        <a:t>  apie 2 kg per dieną</a:t>
                      </a:r>
                    </a:p>
                  </a:txBody>
                  <a:tcPr marL="76200" marR="76200" anchor="ctr">
                    <a:lnL>
                      <a:noFill/>
                    </a:lnL>
                    <a:lnR>
                      <a:noFill/>
                    </a:lnR>
                    <a:lnT>
                      <a:noFill/>
                    </a:lnT>
                    <a:lnB>
                      <a:noFill/>
                    </a:lnB>
                    <a:solidFill>
                      <a:srgbClr val="FFFFFF"/>
                    </a:solidFill>
                  </a:tcPr>
                </a:tc>
                <a:extLst>
                  <a:ext uri="{0D108BD9-81ED-4DB2-BD59-A6C34878D82A}">
                    <a16:rowId xmlns:a16="http://schemas.microsoft.com/office/drawing/2014/main" val="876498930"/>
                  </a:ext>
                </a:extLst>
              </a:tr>
              <a:tr h="381000">
                <a:tc>
                  <a:txBody>
                    <a:bodyPr/>
                    <a:lstStyle/>
                    <a:p>
                      <a:pPr algn="ctr" fontAlgn="ctr"/>
                      <a:r>
                        <a:rPr lang="en-US">
                          <a:effectLst/>
                        </a:rPr>
                        <a:t>  Penimi galvijai</a:t>
                      </a:r>
                    </a:p>
                  </a:txBody>
                  <a:tcPr marL="76200" marR="76200" anchor="ctr">
                    <a:lnL>
                      <a:noFill/>
                    </a:lnL>
                    <a:lnR>
                      <a:noFill/>
                    </a:lnR>
                    <a:lnT>
                      <a:noFill/>
                    </a:lnT>
                    <a:lnB>
                      <a:noFill/>
                    </a:lnB>
                    <a:solidFill>
                      <a:srgbClr val="F3F3F3"/>
                    </a:solidFill>
                  </a:tcPr>
                </a:tc>
                <a:tc>
                  <a:txBody>
                    <a:bodyPr/>
                    <a:lstStyle/>
                    <a:p>
                      <a:pPr algn="ctr" fontAlgn="ctr"/>
                      <a:r>
                        <a:rPr lang="en-US">
                          <a:effectLst/>
                        </a:rPr>
                        <a:t>  4 - 5 kg per dieną</a:t>
                      </a:r>
                    </a:p>
                  </a:txBody>
                  <a:tcPr marL="76200" marR="76200" anchor="ctr">
                    <a:lnL>
                      <a:noFill/>
                    </a:lnL>
                    <a:lnR>
                      <a:noFill/>
                    </a:lnR>
                    <a:lnT>
                      <a:noFill/>
                    </a:lnT>
                    <a:lnB>
                      <a:noFill/>
                    </a:lnB>
                    <a:solidFill>
                      <a:srgbClr val="F3F3F3"/>
                    </a:solidFill>
                  </a:tcPr>
                </a:tc>
                <a:extLst>
                  <a:ext uri="{0D108BD9-81ED-4DB2-BD59-A6C34878D82A}">
                    <a16:rowId xmlns:a16="http://schemas.microsoft.com/office/drawing/2014/main" val="2050781804"/>
                  </a:ext>
                </a:extLst>
              </a:tr>
              <a:tr h="381000">
                <a:tc>
                  <a:txBody>
                    <a:bodyPr/>
                    <a:lstStyle/>
                    <a:p>
                      <a:pPr algn="ctr" fontAlgn="ctr"/>
                      <a:r>
                        <a:rPr lang="lt-LT">
                          <a:effectLst/>
                        </a:rPr>
                        <a:t> Paršingos paršavedės (pirmoje paršingumo pusėje)</a:t>
                      </a:r>
                    </a:p>
                  </a:txBody>
                  <a:tcPr marL="76200" marR="76200" anchor="ctr">
                    <a:lnL>
                      <a:noFill/>
                    </a:lnL>
                    <a:lnR>
                      <a:noFill/>
                    </a:lnR>
                    <a:lnT>
                      <a:noFill/>
                    </a:lnT>
                    <a:lnB>
                      <a:noFill/>
                    </a:lnB>
                    <a:solidFill>
                      <a:srgbClr val="FFFFFF"/>
                    </a:solidFill>
                  </a:tcPr>
                </a:tc>
                <a:tc>
                  <a:txBody>
                    <a:bodyPr/>
                    <a:lstStyle/>
                    <a:p>
                      <a:pPr algn="ctr" fontAlgn="ctr"/>
                      <a:r>
                        <a:rPr lang="en-US">
                          <a:effectLst/>
                        </a:rPr>
                        <a:t> iki 40% raciono SM</a:t>
                      </a:r>
                    </a:p>
                  </a:txBody>
                  <a:tcPr marL="76200" marR="76200" anchor="ctr">
                    <a:lnL>
                      <a:noFill/>
                    </a:lnL>
                    <a:lnR>
                      <a:noFill/>
                    </a:lnR>
                    <a:lnT>
                      <a:noFill/>
                    </a:lnT>
                    <a:lnB>
                      <a:noFill/>
                    </a:lnB>
                    <a:solidFill>
                      <a:srgbClr val="FFFFFF"/>
                    </a:solidFill>
                  </a:tcPr>
                </a:tc>
                <a:extLst>
                  <a:ext uri="{0D108BD9-81ED-4DB2-BD59-A6C34878D82A}">
                    <a16:rowId xmlns:a16="http://schemas.microsoft.com/office/drawing/2014/main" val="3233715825"/>
                  </a:ext>
                </a:extLst>
              </a:tr>
              <a:tr h="381000">
                <a:tc>
                  <a:txBody>
                    <a:bodyPr/>
                    <a:lstStyle/>
                    <a:p>
                      <a:pPr algn="ctr" fontAlgn="ctr"/>
                      <a:r>
                        <a:rPr lang="lt-LT">
                          <a:effectLst/>
                        </a:rPr>
                        <a:t> Penimos kiaulės (30 – 75 kg) pirmas periodas</a:t>
                      </a:r>
                    </a:p>
                  </a:txBody>
                  <a:tcPr marL="76200" marR="76200" anchor="ctr">
                    <a:lnL>
                      <a:noFill/>
                    </a:lnL>
                    <a:lnR>
                      <a:noFill/>
                    </a:lnR>
                    <a:lnT>
                      <a:noFill/>
                    </a:lnT>
                    <a:lnB>
                      <a:noFill/>
                    </a:lnB>
                    <a:solidFill>
                      <a:srgbClr val="F3F3F3"/>
                    </a:solidFill>
                  </a:tcPr>
                </a:tc>
                <a:tc>
                  <a:txBody>
                    <a:bodyPr/>
                    <a:lstStyle/>
                    <a:p>
                      <a:pPr algn="ctr" fontAlgn="ctr"/>
                      <a:r>
                        <a:rPr lang="en-US">
                          <a:effectLst/>
                        </a:rPr>
                        <a:t>  5 – 7% raciono SM</a:t>
                      </a:r>
                    </a:p>
                  </a:txBody>
                  <a:tcPr marL="76200" marR="76200" anchor="ctr">
                    <a:lnL>
                      <a:noFill/>
                    </a:lnL>
                    <a:lnR>
                      <a:noFill/>
                    </a:lnR>
                    <a:lnT>
                      <a:noFill/>
                    </a:lnT>
                    <a:lnB>
                      <a:noFill/>
                    </a:lnB>
                    <a:solidFill>
                      <a:srgbClr val="F3F3F3"/>
                    </a:solidFill>
                  </a:tcPr>
                </a:tc>
                <a:extLst>
                  <a:ext uri="{0D108BD9-81ED-4DB2-BD59-A6C34878D82A}">
                    <a16:rowId xmlns:a16="http://schemas.microsoft.com/office/drawing/2014/main" val="3452790742"/>
                  </a:ext>
                </a:extLst>
              </a:tr>
              <a:tr h="381000">
                <a:tc>
                  <a:txBody>
                    <a:bodyPr/>
                    <a:lstStyle/>
                    <a:p>
                      <a:pPr algn="ctr" fontAlgn="ctr"/>
                      <a:r>
                        <a:rPr lang="lt-LT">
                          <a:effectLst/>
                        </a:rPr>
                        <a:t> Penimos kiaulės (30 – 75 kg) antras periodas</a:t>
                      </a:r>
                    </a:p>
                  </a:txBody>
                  <a:tcPr marL="76200" marR="76200" anchor="ctr">
                    <a:lnL>
                      <a:noFill/>
                    </a:lnL>
                    <a:lnR>
                      <a:noFill/>
                    </a:lnR>
                    <a:lnT>
                      <a:noFill/>
                    </a:lnT>
                    <a:lnB>
                      <a:noFill/>
                    </a:lnB>
                    <a:solidFill>
                      <a:srgbClr val="FFFFFF"/>
                    </a:solidFill>
                  </a:tcPr>
                </a:tc>
                <a:tc>
                  <a:txBody>
                    <a:bodyPr/>
                    <a:lstStyle/>
                    <a:p>
                      <a:pPr algn="ctr" fontAlgn="ctr"/>
                      <a:r>
                        <a:rPr lang="en-US" dirty="0">
                          <a:effectLst/>
                        </a:rPr>
                        <a:t> 7 –10% </a:t>
                      </a:r>
                      <a:r>
                        <a:rPr lang="en-US" dirty="0" err="1">
                          <a:effectLst/>
                        </a:rPr>
                        <a:t>raciono</a:t>
                      </a:r>
                      <a:r>
                        <a:rPr lang="en-US" dirty="0">
                          <a:effectLst/>
                        </a:rPr>
                        <a:t> SM</a:t>
                      </a:r>
                    </a:p>
                  </a:txBody>
                  <a:tcPr marL="76200" marR="76200" anchor="ctr">
                    <a:lnL>
                      <a:noFill/>
                    </a:lnL>
                    <a:lnR>
                      <a:noFill/>
                    </a:lnR>
                    <a:lnT>
                      <a:noFill/>
                    </a:lnT>
                    <a:lnB>
                      <a:noFill/>
                    </a:lnB>
                    <a:solidFill>
                      <a:srgbClr val="FFFFFF"/>
                    </a:solidFill>
                  </a:tcPr>
                </a:tc>
                <a:extLst>
                  <a:ext uri="{0D108BD9-81ED-4DB2-BD59-A6C34878D82A}">
                    <a16:rowId xmlns:a16="http://schemas.microsoft.com/office/drawing/2014/main" val="3365777675"/>
                  </a:ext>
                </a:extLst>
              </a:tr>
            </a:tbl>
          </a:graphicData>
        </a:graphic>
      </p:graphicFrame>
    </p:spTree>
    <p:extLst>
      <p:ext uri="{BB962C8B-B14F-4D97-AF65-F5344CB8AC3E}">
        <p14:creationId xmlns:p14="http://schemas.microsoft.com/office/powerpoint/2010/main" val="350088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84DAD1-282F-4358-8E7F-21E10773940E}"/>
              </a:ext>
            </a:extLst>
          </p:cNvPr>
          <p:cNvSpPr>
            <a:spLocks noGrp="1"/>
          </p:cNvSpPr>
          <p:nvPr>
            <p:ph type="ctrTitle"/>
          </p:nvPr>
        </p:nvSpPr>
        <p:spPr>
          <a:xfrm>
            <a:off x="671100" y="643467"/>
            <a:ext cx="4620584" cy="4567137"/>
          </a:xfrm>
        </p:spPr>
        <p:txBody>
          <a:bodyPr>
            <a:normAutofit fontScale="90000"/>
          </a:bodyPr>
          <a:lstStyle/>
          <a:p>
            <a:pPr algn="l"/>
            <a:r>
              <a:rPr lang="lt-LT" sz="1800" b="1" dirty="0"/>
              <a:t/>
            </a:r>
            <a:br>
              <a:rPr lang="lt-LT" sz="1800" b="1" dirty="0"/>
            </a:br>
            <a:r>
              <a:rPr lang="lt-LT" sz="2400" b="1" dirty="0"/>
              <a:t>DĖL PAŠARŲ </a:t>
            </a:r>
            <a:br>
              <a:rPr lang="lt-LT" sz="2400" b="1" dirty="0"/>
            </a:br>
            <a:r>
              <a:rPr lang="lt-LT" sz="2400" b="1" dirty="0"/>
              <a:t>TEIRAUTIS: </a:t>
            </a:r>
            <a:br>
              <a:rPr lang="lt-LT" sz="2400" b="1" dirty="0"/>
            </a:br>
            <a:r>
              <a:rPr lang="lt-LT" sz="2400" b="1" dirty="0"/>
              <a:t/>
            </a:r>
            <a:br>
              <a:rPr lang="lt-LT" sz="2400" b="1" dirty="0"/>
            </a:br>
            <a:r>
              <a:rPr lang="lt-LT" sz="2400" dirty="0"/>
              <a:t>Tel.:</a:t>
            </a:r>
            <a:br>
              <a:rPr lang="lt-LT" sz="2400" dirty="0"/>
            </a:br>
            <a:r>
              <a:rPr lang="lt-LT" sz="2400" dirty="0"/>
              <a:t>+370 6997 7754</a:t>
            </a:r>
            <a:br>
              <a:rPr lang="lt-LT" sz="2400" dirty="0"/>
            </a:br>
            <a:r>
              <a:rPr lang="lt-LT" sz="2400" dirty="0"/>
              <a:t/>
            </a:r>
            <a:br>
              <a:rPr lang="lt-LT" sz="2400" dirty="0"/>
            </a:br>
            <a:r>
              <a:rPr lang="lt-LT" sz="2400" dirty="0"/>
              <a:t/>
            </a:r>
            <a:br>
              <a:rPr lang="lt-LT" sz="2400" dirty="0"/>
            </a:br>
            <a:r>
              <a:rPr lang="lt-LT" sz="2400" dirty="0"/>
              <a:t>El. paštu:</a:t>
            </a:r>
            <a:br>
              <a:rPr lang="lt-LT" sz="2400" dirty="0"/>
            </a:br>
            <a:r>
              <a:rPr lang="lt-LT" sz="2400" dirty="0">
                <a:hlinkClick r:id="rId3"/>
              </a:rPr>
              <a:t>vyginta.siaudytiene@nordzucker.com</a:t>
            </a:r>
            <a:r>
              <a:rPr lang="lt-LT" sz="2400" dirty="0"/>
              <a:t/>
            </a:r>
            <a:br>
              <a:rPr lang="lt-LT" sz="2400" dirty="0"/>
            </a:br>
            <a:r>
              <a:rPr lang="lt-LT" sz="2400" dirty="0"/>
              <a:t/>
            </a:r>
            <a:br>
              <a:rPr lang="lt-LT" sz="2400" dirty="0"/>
            </a:br>
            <a:r>
              <a:rPr lang="lt-LT" sz="2400" dirty="0"/>
              <a:t/>
            </a:r>
            <a:br>
              <a:rPr lang="lt-LT" sz="2400" dirty="0"/>
            </a:br>
            <a:r>
              <a:rPr lang="lt-LT" sz="2400" dirty="0"/>
              <a:t/>
            </a:r>
            <a:br>
              <a:rPr lang="lt-LT" sz="2400" dirty="0"/>
            </a:br>
            <a:r>
              <a:rPr lang="lt-LT" sz="2400" dirty="0"/>
              <a:t>Daugiau informacijos rasite:</a:t>
            </a:r>
            <a:br>
              <a:rPr lang="lt-LT" sz="2400" dirty="0"/>
            </a:br>
            <a:r>
              <a:rPr lang="lt-LT" sz="2400" dirty="0"/>
              <a:t/>
            </a:r>
            <a:br>
              <a:rPr lang="lt-LT" sz="2400" dirty="0"/>
            </a:br>
            <a:r>
              <a:rPr lang="lt-LT" sz="2400" dirty="0">
                <a:hlinkClick r:id="rId4"/>
              </a:rPr>
              <a:t>www.cukriniairunkeliai.lt</a:t>
            </a:r>
            <a:r>
              <a:rPr lang="lt-LT" sz="2400" dirty="0"/>
              <a:t> </a:t>
            </a:r>
            <a:endParaRPr lang="de-DE" sz="1800" dirty="0"/>
          </a:p>
        </p:txBody>
      </p:sp>
      <p:pic>
        <p:nvPicPr>
          <p:cNvPr id="4" name="Picture 3" descr="A picture containing ground, outdoor, mammal, dirt&#10;&#10;Description automatically generated">
            <a:extLst>
              <a:ext uri="{FF2B5EF4-FFF2-40B4-BE49-F238E27FC236}">
                <a16:creationId xmlns:a16="http://schemas.microsoft.com/office/drawing/2014/main" id="{D73F7402-F46E-4C61-8AE2-7E85F83E5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476" y="0"/>
            <a:ext cx="9144000" cy="6858000"/>
          </a:xfrm>
          <a:prstGeom prst="rect">
            <a:avLst/>
          </a:prstGeom>
        </p:spPr>
      </p:pic>
    </p:spTree>
    <p:extLst>
      <p:ext uri="{BB962C8B-B14F-4D97-AF65-F5344CB8AC3E}">
        <p14:creationId xmlns:p14="http://schemas.microsoft.com/office/powerpoint/2010/main" val="2316707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449</Words>
  <Application>Microsoft Office PowerPoint</Application>
  <PresentationFormat>Widescreen</PresentationFormat>
  <Paragraphs>50</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inherit</vt:lpstr>
      <vt:lpstr>Office Theme</vt:lpstr>
      <vt:lpstr>PAŠARAI</vt:lpstr>
      <vt:lpstr>PowerPoint Presentation</vt:lpstr>
      <vt:lpstr>Melasa</vt:lpstr>
      <vt:lpstr>Švieži griežiniai</vt:lpstr>
      <vt:lpstr>Džiovintų griežinių granulės</vt:lpstr>
      <vt:lpstr> DĖL PAŠARŲ  TEIRAUTIS:   Tel.: +370 6997 7754   El. paštu: vyginta.siaudytiene@nordzucker.com    Daugiau informacijos rasite:  www.cukriniairunkeliai.lt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PAŠARAI</dc:title>
  <dc:creator>Navickaite, Erika</dc:creator>
  <cp:lastModifiedBy>Kleinaite, Viktorija</cp:lastModifiedBy>
  <cp:revision>1</cp:revision>
  <dcterms:created xsi:type="dcterms:W3CDTF">2022-03-07T07:25:45Z</dcterms:created>
  <dcterms:modified xsi:type="dcterms:W3CDTF">2022-03-10T09:42:28Z</dcterms:modified>
</cp:coreProperties>
</file>